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2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2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4020" r:id="rId5"/>
    <p:sldMasterId id="2147484033" r:id="rId6"/>
    <p:sldMasterId id="2147484046" r:id="rId7"/>
  </p:sldMasterIdLst>
  <p:notesMasterIdLst>
    <p:notesMasterId r:id="rId38"/>
  </p:notesMasterIdLst>
  <p:handoutMasterIdLst>
    <p:handoutMasterId r:id="rId39"/>
  </p:handoutMasterIdLst>
  <p:sldIdLst>
    <p:sldId id="578" r:id="rId8"/>
    <p:sldId id="613" r:id="rId9"/>
    <p:sldId id="640" r:id="rId10"/>
    <p:sldId id="614" r:id="rId11"/>
    <p:sldId id="679" r:id="rId12"/>
    <p:sldId id="675" r:id="rId13"/>
    <p:sldId id="634" r:id="rId14"/>
    <p:sldId id="641" r:id="rId15"/>
    <p:sldId id="632" r:id="rId16"/>
    <p:sldId id="674" r:id="rId17"/>
    <p:sldId id="685" r:id="rId18"/>
    <p:sldId id="598" r:id="rId19"/>
    <p:sldId id="682" r:id="rId20"/>
    <p:sldId id="681" r:id="rId21"/>
    <p:sldId id="601" r:id="rId22"/>
    <p:sldId id="686" r:id="rId23"/>
    <p:sldId id="653" r:id="rId24"/>
    <p:sldId id="657" r:id="rId25"/>
    <p:sldId id="666" r:id="rId26"/>
    <p:sldId id="663" r:id="rId27"/>
    <p:sldId id="664" r:id="rId28"/>
    <p:sldId id="672" r:id="rId29"/>
    <p:sldId id="670" r:id="rId30"/>
    <p:sldId id="671" r:id="rId31"/>
    <p:sldId id="677" r:id="rId32"/>
    <p:sldId id="678" r:id="rId33"/>
    <p:sldId id="645" r:id="rId34"/>
    <p:sldId id="646" r:id="rId35"/>
    <p:sldId id="647" r:id="rId36"/>
    <p:sldId id="624" r:id="rId37"/>
  </p:sldIdLst>
  <p:sldSz cx="9906000" cy="6858000" type="A4"/>
  <p:notesSz cx="6858000" cy="9926638"/>
  <p:defaultTextStyle>
    <a:defPPr>
      <a:defRPr lang="en-GB"/>
    </a:defPPr>
    <a:lvl1pPr algn="l" rtl="0" fontAlgn="base">
      <a:spcBef>
        <a:spcPct val="0"/>
      </a:spcBef>
      <a:spcAft>
        <a:spcPct val="0"/>
      </a:spcAft>
      <a:defRPr sz="2400" kern="1200">
        <a:solidFill>
          <a:srgbClr val="FF0000"/>
        </a:solidFill>
        <a:latin typeface="Verdana" pitchFamily="34" charset="0"/>
        <a:ea typeface="+mn-ea"/>
        <a:cs typeface="Arial" pitchFamily="34" charset="0"/>
        <a:sym typeface="Webdings" pitchFamily="18" charset="2"/>
      </a:defRPr>
    </a:lvl1pPr>
    <a:lvl2pPr marL="457200" algn="l" rtl="0" fontAlgn="base">
      <a:spcBef>
        <a:spcPct val="0"/>
      </a:spcBef>
      <a:spcAft>
        <a:spcPct val="0"/>
      </a:spcAft>
      <a:defRPr sz="2400" kern="1200">
        <a:solidFill>
          <a:srgbClr val="FF0000"/>
        </a:solidFill>
        <a:latin typeface="Verdana" pitchFamily="34" charset="0"/>
        <a:ea typeface="+mn-ea"/>
        <a:cs typeface="Arial" pitchFamily="34" charset="0"/>
        <a:sym typeface="Webdings" pitchFamily="18" charset="2"/>
      </a:defRPr>
    </a:lvl2pPr>
    <a:lvl3pPr marL="914400" algn="l" rtl="0" fontAlgn="base">
      <a:spcBef>
        <a:spcPct val="0"/>
      </a:spcBef>
      <a:spcAft>
        <a:spcPct val="0"/>
      </a:spcAft>
      <a:defRPr sz="2400" kern="1200">
        <a:solidFill>
          <a:srgbClr val="FF0000"/>
        </a:solidFill>
        <a:latin typeface="Verdana" pitchFamily="34" charset="0"/>
        <a:ea typeface="+mn-ea"/>
        <a:cs typeface="Arial" pitchFamily="34" charset="0"/>
        <a:sym typeface="Webdings" pitchFamily="18" charset="2"/>
      </a:defRPr>
    </a:lvl3pPr>
    <a:lvl4pPr marL="1371600" algn="l" rtl="0" fontAlgn="base">
      <a:spcBef>
        <a:spcPct val="0"/>
      </a:spcBef>
      <a:spcAft>
        <a:spcPct val="0"/>
      </a:spcAft>
      <a:defRPr sz="2400" kern="1200">
        <a:solidFill>
          <a:srgbClr val="FF0000"/>
        </a:solidFill>
        <a:latin typeface="Verdana" pitchFamily="34" charset="0"/>
        <a:ea typeface="+mn-ea"/>
        <a:cs typeface="Arial" pitchFamily="34" charset="0"/>
        <a:sym typeface="Webdings" pitchFamily="18" charset="2"/>
      </a:defRPr>
    </a:lvl4pPr>
    <a:lvl5pPr marL="1828800" algn="l" rtl="0" fontAlgn="base">
      <a:spcBef>
        <a:spcPct val="0"/>
      </a:spcBef>
      <a:spcAft>
        <a:spcPct val="0"/>
      </a:spcAft>
      <a:defRPr sz="2400" kern="1200">
        <a:solidFill>
          <a:srgbClr val="FF0000"/>
        </a:solidFill>
        <a:latin typeface="Verdana" pitchFamily="34" charset="0"/>
        <a:ea typeface="+mn-ea"/>
        <a:cs typeface="Arial" pitchFamily="34" charset="0"/>
        <a:sym typeface="Webdings" pitchFamily="18" charset="2"/>
      </a:defRPr>
    </a:lvl5pPr>
    <a:lvl6pPr marL="2286000" algn="l" defTabSz="914400" rtl="0" eaLnBrk="1" latinLnBrk="0" hangingPunct="1">
      <a:defRPr sz="2400" kern="1200">
        <a:solidFill>
          <a:srgbClr val="FF0000"/>
        </a:solidFill>
        <a:latin typeface="Verdana" pitchFamily="34" charset="0"/>
        <a:ea typeface="+mn-ea"/>
        <a:cs typeface="Arial" pitchFamily="34" charset="0"/>
        <a:sym typeface="Webdings" pitchFamily="18" charset="2"/>
      </a:defRPr>
    </a:lvl6pPr>
    <a:lvl7pPr marL="2743200" algn="l" defTabSz="914400" rtl="0" eaLnBrk="1" latinLnBrk="0" hangingPunct="1">
      <a:defRPr sz="2400" kern="1200">
        <a:solidFill>
          <a:srgbClr val="FF0000"/>
        </a:solidFill>
        <a:latin typeface="Verdana" pitchFamily="34" charset="0"/>
        <a:ea typeface="+mn-ea"/>
        <a:cs typeface="Arial" pitchFamily="34" charset="0"/>
        <a:sym typeface="Webdings" pitchFamily="18" charset="2"/>
      </a:defRPr>
    </a:lvl7pPr>
    <a:lvl8pPr marL="3200400" algn="l" defTabSz="914400" rtl="0" eaLnBrk="1" latinLnBrk="0" hangingPunct="1">
      <a:defRPr sz="2400" kern="1200">
        <a:solidFill>
          <a:srgbClr val="FF0000"/>
        </a:solidFill>
        <a:latin typeface="Verdana" pitchFamily="34" charset="0"/>
        <a:ea typeface="+mn-ea"/>
        <a:cs typeface="Arial" pitchFamily="34" charset="0"/>
        <a:sym typeface="Webdings" pitchFamily="18" charset="2"/>
      </a:defRPr>
    </a:lvl8pPr>
    <a:lvl9pPr marL="3657600" algn="l" defTabSz="914400" rtl="0" eaLnBrk="1" latinLnBrk="0" hangingPunct="1">
      <a:defRPr sz="2400" kern="1200">
        <a:solidFill>
          <a:srgbClr val="FF0000"/>
        </a:solidFill>
        <a:latin typeface="Verdana" pitchFamily="34" charset="0"/>
        <a:ea typeface="+mn-ea"/>
        <a:cs typeface="Arial" pitchFamily="34" charset="0"/>
        <a:sym typeface="Webdings" pitchFamily="18" charset="2"/>
      </a:defRPr>
    </a:lvl9pPr>
  </p:defaultTextStyle>
  <p:extLst>
    <p:ext uri="{EFAFB233-063F-42B5-8137-9DF3F51BA10A}">
      <p15:sldGuideLst xmlns:p15="http://schemas.microsoft.com/office/powerpoint/2012/main">
        <p15:guide id="1" orient="horz" pos="784">
          <p15:clr>
            <a:srgbClr val="A4A3A4"/>
          </p15:clr>
        </p15:guide>
        <p15:guide id="2" pos="184">
          <p15:clr>
            <a:srgbClr val="A4A3A4"/>
          </p15:clr>
        </p15:guide>
      </p15:sldGuideLst>
    </p:ext>
    <p:ext uri="{2D200454-40CA-4A62-9FC3-DE9A4176ACB9}">
      <p15:notesGuideLst xmlns:p15="http://schemas.microsoft.com/office/powerpoint/2012/main">
        <p15:guide id="1" orient="horz" pos="3127">
          <p15:clr>
            <a:srgbClr val="A4A3A4"/>
          </p15:clr>
        </p15:guide>
        <p15:guide id="2" pos="216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7E3F"/>
    <a:srgbClr val="339966"/>
    <a:srgbClr val="00CC99"/>
    <a:srgbClr val="336699"/>
    <a:srgbClr val="FF00FF"/>
    <a:srgbClr val="FF9900"/>
    <a:srgbClr val="6C7F69"/>
    <a:srgbClr val="FFFFCC"/>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79" autoAdjust="0"/>
    <p:restoredTop sz="71762" autoAdjust="0"/>
  </p:normalViewPr>
  <p:slideViewPr>
    <p:cSldViewPr snapToGrid="0">
      <p:cViewPr varScale="1">
        <p:scale>
          <a:sx n="53" d="100"/>
          <a:sy n="53" d="100"/>
        </p:scale>
        <p:origin x="1746" y="54"/>
      </p:cViewPr>
      <p:guideLst>
        <p:guide orient="horz" pos="784"/>
        <p:guide pos="184"/>
      </p:guideLst>
    </p:cSldViewPr>
  </p:slideViewPr>
  <p:outlineViewPr>
    <p:cViewPr>
      <p:scale>
        <a:sx n="33" d="100"/>
        <a:sy n="33" d="100"/>
      </p:scale>
      <p:origin x="18" y="23238"/>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3" d="100"/>
          <a:sy n="73" d="100"/>
        </p:scale>
        <p:origin x="-1560" y="-102"/>
      </p:cViewPr>
      <p:guideLst>
        <p:guide orient="horz" pos="3127"/>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net1.cec.eu.int\HOMES\121\brunogr\Desktop\Statistics\2019%20-%205th%20Call%20for%20Proposals\Table_C_5th%20Call.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net1.cec.eu.int\HOMES\121\brunogr\Desktop\Statistics\2019%20-%205th%20Call%20for%20Proposals\Table_E_5th%20Call.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net1.cec.eu.int\HOMES\121\brunogr\Desktop\Statistics\2019%20-%205th%20Call%20for%20Proposals\Table_F_5th%20Call.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'TABLE C'!$B$6</c:f>
              <c:strCache>
                <c:ptCount val="1"/>
                <c:pt idx="0">
                  <c:v>Nr of projects in which the country is involved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r-Latn-R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 C'!$A$7:$A$38</c:f>
              <c:strCache>
                <c:ptCount val="32"/>
                <c:pt idx="0">
                  <c:v>Austria</c:v>
                </c:pt>
                <c:pt idx="1">
                  <c:v>Belgium</c:v>
                </c:pt>
                <c:pt idx="2">
                  <c:v>Bulgaria</c:v>
                </c:pt>
                <c:pt idx="3">
                  <c:v>Croatia</c:v>
                </c:pt>
                <c:pt idx="4">
                  <c:v>Cyprus</c:v>
                </c:pt>
                <c:pt idx="5">
                  <c:v>Czech Republic</c:v>
                </c:pt>
                <c:pt idx="6">
                  <c:v>Denmark</c:v>
                </c:pt>
                <c:pt idx="7">
                  <c:v>Estonia</c:v>
                </c:pt>
                <c:pt idx="8">
                  <c:v>Finland</c:v>
                </c:pt>
                <c:pt idx="9">
                  <c:v>France</c:v>
                </c:pt>
                <c:pt idx="10">
                  <c:v>Germany</c:v>
                </c:pt>
                <c:pt idx="11">
                  <c:v>Greece</c:v>
                </c:pt>
                <c:pt idx="12">
                  <c:v>Hungary</c:v>
                </c:pt>
                <c:pt idx="13">
                  <c:v>Ireland</c:v>
                </c:pt>
                <c:pt idx="14">
                  <c:v>Italy</c:v>
                </c:pt>
                <c:pt idx="15">
                  <c:v>Latvia</c:v>
                </c:pt>
                <c:pt idx="16">
                  <c:v>Lithuania</c:v>
                </c:pt>
                <c:pt idx="17">
                  <c:v>Luxembourg</c:v>
                </c:pt>
                <c:pt idx="18">
                  <c:v>Malta</c:v>
                </c:pt>
                <c:pt idx="19">
                  <c:v>Netherlands</c:v>
                </c:pt>
                <c:pt idx="20">
                  <c:v>Poland</c:v>
                </c:pt>
                <c:pt idx="21">
                  <c:v>Portugal</c:v>
                </c:pt>
                <c:pt idx="22">
                  <c:v>Romania</c:v>
                </c:pt>
                <c:pt idx="23">
                  <c:v>Slovakia</c:v>
                </c:pt>
                <c:pt idx="24">
                  <c:v>Slovenia</c:v>
                </c:pt>
                <c:pt idx="25">
                  <c:v>Spain</c:v>
                </c:pt>
                <c:pt idx="26">
                  <c:v>Sweden</c:v>
                </c:pt>
                <c:pt idx="27">
                  <c:v>United Kingdom</c:v>
                </c:pt>
                <c:pt idx="28">
                  <c:v>Norway</c:v>
                </c:pt>
                <c:pt idx="29">
                  <c:v>Republic of North Macedonia</c:v>
                </c:pt>
                <c:pt idx="30">
                  <c:v>Serbia</c:v>
                </c:pt>
                <c:pt idx="31">
                  <c:v>Turkey</c:v>
                </c:pt>
              </c:strCache>
            </c:strRef>
          </c:cat>
          <c:val>
            <c:numRef>
              <c:f>'TABLE C'!$B$7:$B$38</c:f>
              <c:numCache>
                <c:formatCode>0</c:formatCode>
                <c:ptCount val="32"/>
                <c:pt idx="0">
                  <c:v>18</c:v>
                </c:pt>
                <c:pt idx="1">
                  <c:v>31</c:v>
                </c:pt>
                <c:pt idx="2">
                  <c:v>8</c:v>
                </c:pt>
                <c:pt idx="3">
                  <c:v>13</c:v>
                </c:pt>
                <c:pt idx="4">
                  <c:v>5</c:v>
                </c:pt>
                <c:pt idx="5">
                  <c:v>8</c:v>
                </c:pt>
                <c:pt idx="6">
                  <c:v>7</c:v>
                </c:pt>
                <c:pt idx="7">
                  <c:v>13</c:v>
                </c:pt>
                <c:pt idx="8">
                  <c:v>17</c:v>
                </c:pt>
                <c:pt idx="9">
                  <c:v>31</c:v>
                </c:pt>
                <c:pt idx="10">
                  <c:v>36</c:v>
                </c:pt>
                <c:pt idx="11">
                  <c:v>24</c:v>
                </c:pt>
                <c:pt idx="12">
                  <c:v>3</c:v>
                </c:pt>
                <c:pt idx="13">
                  <c:v>7</c:v>
                </c:pt>
                <c:pt idx="14">
                  <c:v>71</c:v>
                </c:pt>
                <c:pt idx="15">
                  <c:v>5</c:v>
                </c:pt>
                <c:pt idx="16">
                  <c:v>10</c:v>
                </c:pt>
                <c:pt idx="17">
                  <c:v>4</c:v>
                </c:pt>
                <c:pt idx="18">
                  <c:v>1</c:v>
                </c:pt>
                <c:pt idx="19">
                  <c:v>17</c:v>
                </c:pt>
                <c:pt idx="20">
                  <c:v>15</c:v>
                </c:pt>
                <c:pt idx="21">
                  <c:v>33</c:v>
                </c:pt>
                <c:pt idx="22">
                  <c:v>13</c:v>
                </c:pt>
                <c:pt idx="23">
                  <c:v>3</c:v>
                </c:pt>
                <c:pt idx="24">
                  <c:v>15</c:v>
                </c:pt>
                <c:pt idx="25">
                  <c:v>64</c:v>
                </c:pt>
                <c:pt idx="26">
                  <c:v>11</c:v>
                </c:pt>
                <c:pt idx="27">
                  <c:v>26</c:v>
                </c:pt>
                <c:pt idx="28">
                  <c:v>5</c:v>
                </c:pt>
                <c:pt idx="29">
                  <c:v>2</c:v>
                </c:pt>
                <c:pt idx="30">
                  <c:v>7</c:v>
                </c:pt>
                <c:pt idx="31">
                  <c:v>5</c:v>
                </c:pt>
              </c:numCache>
            </c:numRef>
          </c:val>
          <c:extLst xmlns:c16r2="http://schemas.microsoft.com/office/drawing/2015/06/chart">
            <c:ext xmlns:c16="http://schemas.microsoft.com/office/drawing/2014/chart" uri="{C3380CC4-5D6E-409C-BE32-E72D297353CC}">
              <c16:uniqueId val="{00000000-81E3-4CEE-B30D-7274BFFE73BF}"/>
            </c:ext>
          </c:extLst>
        </c:ser>
        <c:ser>
          <c:idx val="1"/>
          <c:order val="1"/>
          <c:tx>
            <c:strRef>
              <c:f>'TABLE C'!$C$6</c:f>
              <c:strCache>
                <c:ptCount val="1"/>
                <c:pt idx="0">
                  <c:v>Nr of projects in which country is involved as coordinator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r-Latn-R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 C'!$A$7:$A$38</c:f>
              <c:strCache>
                <c:ptCount val="32"/>
                <c:pt idx="0">
                  <c:v>Austria</c:v>
                </c:pt>
                <c:pt idx="1">
                  <c:v>Belgium</c:v>
                </c:pt>
                <c:pt idx="2">
                  <c:v>Bulgaria</c:v>
                </c:pt>
                <c:pt idx="3">
                  <c:v>Croatia</c:v>
                </c:pt>
                <c:pt idx="4">
                  <c:v>Cyprus</c:v>
                </c:pt>
                <c:pt idx="5">
                  <c:v>Czech Republic</c:v>
                </c:pt>
                <c:pt idx="6">
                  <c:v>Denmark</c:v>
                </c:pt>
                <c:pt idx="7">
                  <c:v>Estonia</c:v>
                </c:pt>
                <c:pt idx="8">
                  <c:v>Finland</c:v>
                </c:pt>
                <c:pt idx="9">
                  <c:v>France</c:v>
                </c:pt>
                <c:pt idx="10">
                  <c:v>Germany</c:v>
                </c:pt>
                <c:pt idx="11">
                  <c:v>Greece</c:v>
                </c:pt>
                <c:pt idx="12">
                  <c:v>Hungary</c:v>
                </c:pt>
                <c:pt idx="13">
                  <c:v>Ireland</c:v>
                </c:pt>
                <c:pt idx="14">
                  <c:v>Italy</c:v>
                </c:pt>
                <c:pt idx="15">
                  <c:v>Latvia</c:v>
                </c:pt>
                <c:pt idx="16">
                  <c:v>Lithuania</c:v>
                </c:pt>
                <c:pt idx="17">
                  <c:v>Luxembourg</c:v>
                </c:pt>
                <c:pt idx="18">
                  <c:v>Malta</c:v>
                </c:pt>
                <c:pt idx="19">
                  <c:v>Netherlands</c:v>
                </c:pt>
                <c:pt idx="20">
                  <c:v>Poland</c:v>
                </c:pt>
                <c:pt idx="21">
                  <c:v>Portugal</c:v>
                </c:pt>
                <c:pt idx="22">
                  <c:v>Romania</c:v>
                </c:pt>
                <c:pt idx="23">
                  <c:v>Slovakia</c:v>
                </c:pt>
                <c:pt idx="24">
                  <c:v>Slovenia</c:v>
                </c:pt>
                <c:pt idx="25">
                  <c:v>Spain</c:v>
                </c:pt>
                <c:pt idx="26">
                  <c:v>Sweden</c:v>
                </c:pt>
                <c:pt idx="27">
                  <c:v>United Kingdom</c:v>
                </c:pt>
                <c:pt idx="28">
                  <c:v>Norway</c:v>
                </c:pt>
                <c:pt idx="29">
                  <c:v>Republic of North Macedonia</c:v>
                </c:pt>
                <c:pt idx="30">
                  <c:v>Serbia</c:v>
                </c:pt>
                <c:pt idx="31">
                  <c:v>Turkey</c:v>
                </c:pt>
              </c:strCache>
            </c:strRef>
          </c:cat>
          <c:val>
            <c:numRef>
              <c:f>'TABLE C'!$C$7:$C$38</c:f>
              <c:numCache>
                <c:formatCode>0</c:formatCode>
                <c:ptCount val="32"/>
                <c:pt idx="0">
                  <c:v>2</c:v>
                </c:pt>
                <c:pt idx="1">
                  <c:v>10</c:v>
                </c:pt>
                <c:pt idx="2">
                  <c:v>1</c:v>
                </c:pt>
                <c:pt idx="3">
                  <c:v>2</c:v>
                </c:pt>
                <c:pt idx="4">
                  <c:v>0</c:v>
                </c:pt>
                <c:pt idx="5">
                  <c:v>0</c:v>
                </c:pt>
                <c:pt idx="6">
                  <c:v>0</c:v>
                </c:pt>
                <c:pt idx="7">
                  <c:v>1</c:v>
                </c:pt>
                <c:pt idx="8">
                  <c:v>9</c:v>
                </c:pt>
                <c:pt idx="9">
                  <c:v>7</c:v>
                </c:pt>
                <c:pt idx="10">
                  <c:v>12</c:v>
                </c:pt>
                <c:pt idx="11">
                  <c:v>4</c:v>
                </c:pt>
                <c:pt idx="12">
                  <c:v>0</c:v>
                </c:pt>
                <c:pt idx="13">
                  <c:v>0</c:v>
                </c:pt>
                <c:pt idx="14">
                  <c:v>18</c:v>
                </c:pt>
                <c:pt idx="15">
                  <c:v>2</c:v>
                </c:pt>
                <c:pt idx="16">
                  <c:v>1</c:v>
                </c:pt>
                <c:pt idx="17">
                  <c:v>0</c:v>
                </c:pt>
                <c:pt idx="18">
                  <c:v>0</c:v>
                </c:pt>
                <c:pt idx="19">
                  <c:v>5</c:v>
                </c:pt>
                <c:pt idx="20">
                  <c:v>2</c:v>
                </c:pt>
                <c:pt idx="21">
                  <c:v>3</c:v>
                </c:pt>
                <c:pt idx="22">
                  <c:v>0</c:v>
                </c:pt>
                <c:pt idx="23">
                  <c:v>1</c:v>
                </c:pt>
                <c:pt idx="24">
                  <c:v>1</c:v>
                </c:pt>
                <c:pt idx="25">
                  <c:v>15</c:v>
                </c:pt>
                <c:pt idx="26">
                  <c:v>5</c:v>
                </c:pt>
                <c:pt idx="27">
                  <c:v>3</c:v>
                </c:pt>
                <c:pt idx="28">
                  <c:v>2</c:v>
                </c:pt>
                <c:pt idx="29">
                  <c:v>0</c:v>
                </c:pt>
                <c:pt idx="30">
                  <c:v>4</c:v>
                </c:pt>
                <c:pt idx="31">
                  <c:v>0</c:v>
                </c:pt>
              </c:numCache>
            </c:numRef>
          </c:val>
          <c:extLst xmlns:c16r2="http://schemas.microsoft.com/office/drawing/2015/06/chart">
            <c:ext xmlns:c16="http://schemas.microsoft.com/office/drawing/2014/chart" uri="{C3380CC4-5D6E-409C-BE32-E72D297353CC}">
              <c16:uniqueId val="{00000001-81E3-4CEE-B30D-7274BFFE73BF}"/>
            </c:ext>
          </c:extLst>
        </c:ser>
        <c:dLbls>
          <c:dLblPos val="outEnd"/>
          <c:showLegendKey val="0"/>
          <c:showVal val="1"/>
          <c:showCatName val="0"/>
          <c:showSerName val="0"/>
          <c:showPercent val="0"/>
          <c:showBubbleSize val="0"/>
        </c:dLbls>
        <c:gapWidth val="219"/>
        <c:overlap val="-27"/>
        <c:axId val="171414136"/>
        <c:axId val="172036752"/>
      </c:barChart>
      <c:catAx>
        <c:axId val="171414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r-Latn-RS"/>
          </a:p>
        </c:txPr>
        <c:crossAx val="172036752"/>
        <c:crosses val="autoZero"/>
        <c:auto val="1"/>
        <c:lblAlgn val="ctr"/>
        <c:lblOffset val="100"/>
        <c:noMultiLvlLbl val="0"/>
      </c:catAx>
      <c:valAx>
        <c:axId val="1720367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r-Latn-RS"/>
          </a:p>
        </c:txPr>
        <c:crossAx val="17141413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r-Latn-RS"/>
          </a:p>
        </c:txPr>
      </c:legendEntry>
      <c:legendEntry>
        <c:idx val="1"/>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r-Latn-RS"/>
          </a:p>
        </c:txPr>
      </c:legendEntry>
      <c:layout>
        <c:manualLayout>
          <c:xMode val="edge"/>
          <c:yMode val="edge"/>
          <c:x val="0.16796363018228444"/>
          <c:y val="0.8489569830699002"/>
          <c:w val="0.66407263024857288"/>
          <c:h val="0.131288122797666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r-Latn-RS"/>
        </a:p>
      </c:txPr>
    </c:legend>
    <c:plotVisOnly val="1"/>
    <c:dispBlanksAs val="gap"/>
    <c:showDLblsOverMax val="0"/>
  </c:chart>
  <c:spPr>
    <a:noFill/>
    <a:ln>
      <a:noFill/>
    </a:ln>
    <a:effectLst/>
  </c:spPr>
  <c:txPr>
    <a:bodyPr/>
    <a:lstStyle/>
    <a:p>
      <a:pPr>
        <a:defRPr/>
      </a:pPr>
      <a:endParaRPr lang="sr-Latn-R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CECD-43A5-A5BE-ED93911A6195}"/>
              </c:ext>
            </c:extLst>
          </c:dPt>
          <c:dPt>
            <c:idx val="1"/>
            <c:bubble3D val="0"/>
            <c:spPr>
              <a:solidFill>
                <a:schemeClr val="accent2"/>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CECD-43A5-A5BE-ED93911A6195}"/>
              </c:ext>
            </c:extLst>
          </c:dPt>
          <c:dPt>
            <c:idx val="2"/>
            <c:bubble3D val="0"/>
            <c:spPr>
              <a:solidFill>
                <a:schemeClr val="accent3"/>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CECD-43A5-A5BE-ED93911A6195}"/>
              </c:ext>
            </c:extLst>
          </c:dPt>
          <c:dPt>
            <c:idx val="3"/>
            <c:bubble3D val="0"/>
            <c:spPr>
              <a:solidFill>
                <a:schemeClr val="accent4"/>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CECD-43A5-A5BE-ED93911A6195}"/>
              </c:ext>
            </c:extLst>
          </c:dPt>
          <c:dPt>
            <c:idx val="4"/>
            <c:bubble3D val="0"/>
            <c:spPr>
              <a:solidFill>
                <a:schemeClr val="accent5"/>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CECD-43A5-A5BE-ED93911A6195}"/>
              </c:ext>
            </c:extLst>
          </c:dPt>
          <c:dLbls>
            <c:dLbl>
              <c:idx val="0"/>
              <c:layout>
                <c:manualLayout>
                  <c:x val="0"/>
                  <c:y val="0.21759259259259259"/>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sr-Latn-RS"/>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CECD-43A5-A5BE-ED93911A6195}"/>
                </c:ext>
                <c:ext xmlns:c15="http://schemas.microsoft.com/office/drawing/2012/chart" uri="{CE6537A1-D6FC-4f65-9D91-7224C49458BB}"/>
              </c:extLst>
            </c:dLbl>
            <c:dLbl>
              <c:idx val="1"/>
              <c:layout>
                <c:manualLayout>
                  <c:x val="-4.806535798700165E-2"/>
                  <c:y val="-8.4875562720133283E-17"/>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sr-Latn-RS"/>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CECD-43A5-A5BE-ED93911A6195}"/>
                </c:ext>
                <c:ext xmlns:c15="http://schemas.microsoft.com/office/drawing/2012/chart" uri="{CE6537A1-D6FC-4f65-9D91-7224C49458BB}"/>
              </c:extLst>
            </c:dLbl>
            <c:dLbl>
              <c:idx val="2"/>
              <c:layout>
                <c:manualLayout>
                  <c:x val="-1.9226143194800646E-3"/>
                  <c:y val="9.7222222222222224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sr-Latn-RS"/>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CECD-43A5-A5BE-ED93911A6195}"/>
                </c:ext>
                <c:ext xmlns:c15="http://schemas.microsoft.com/office/drawing/2012/chart" uri="{CE6537A1-D6FC-4f65-9D91-7224C49458BB}"/>
              </c:extLst>
            </c:dLbl>
            <c:dLbl>
              <c:idx val="3"/>
              <c:layout>
                <c:manualLayout>
                  <c:x val="-0.12112470212724406"/>
                  <c:y val="1.3888888888888888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sr-Latn-RS"/>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CECD-43A5-A5BE-ED93911A6195}"/>
                </c:ext>
                <c:ext xmlns:c15="http://schemas.microsoft.com/office/drawing/2012/chart" uri="{CE6537A1-D6FC-4f65-9D91-7224C49458BB}"/>
              </c:extLst>
            </c:dLbl>
            <c:dLbl>
              <c:idx val="4"/>
              <c:layout>
                <c:manualLayout>
                  <c:x val="0.327805741471351"/>
                  <c:y val="0"/>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sr-Latn-RS"/>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CECD-43A5-A5BE-ED93911A6195}"/>
                </c:ext>
                <c:ext xmlns:c15="http://schemas.microsoft.com/office/drawing/2012/chart" uri="{CE6537A1-D6FC-4f65-9D91-7224C49458BB}">
                  <c15:layout>
                    <c:manualLayout>
                      <c:w val="0.18555150797302103"/>
                      <c:h val="0.40942147856517935"/>
                    </c:manualLayout>
                  </c15:layout>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Sheet1!$A$2:$A$6</c:f>
              <c:strCache>
                <c:ptCount val="5"/>
                <c:pt idx="0">
                  <c:v>Curriculum development</c:v>
                </c:pt>
                <c:pt idx="1">
                  <c:v>Modernisation of governance, management and functioning of HEIs</c:v>
                </c:pt>
                <c:pt idx="2">
                  <c:v>Strengthening of relations between HEIs and the wider economic and social environment</c:v>
                </c:pt>
                <c:pt idx="3">
                  <c:v>Modernisation of policies, governance and management of higher education systems</c:v>
                </c:pt>
                <c:pt idx="4">
                  <c:v>Strengthening of relations between higher education systems and the wider economic and social environment</c:v>
                </c:pt>
              </c:strCache>
            </c:strRef>
          </c:cat>
          <c:val>
            <c:numRef>
              <c:f>Sheet1!$B$2:$B$6</c:f>
              <c:numCache>
                <c:formatCode>0%</c:formatCode>
                <c:ptCount val="5"/>
                <c:pt idx="0">
                  <c:v>0.48</c:v>
                </c:pt>
                <c:pt idx="1">
                  <c:v>0.19</c:v>
                </c:pt>
                <c:pt idx="2">
                  <c:v>0.2</c:v>
                </c:pt>
                <c:pt idx="3">
                  <c:v>0.08</c:v>
                </c:pt>
                <c:pt idx="4">
                  <c:v>0.05</c:v>
                </c:pt>
              </c:numCache>
            </c:numRef>
          </c:val>
          <c:extLst xmlns:c16r2="http://schemas.microsoft.com/office/drawing/2015/06/chart">
            <c:ext xmlns:c16="http://schemas.microsoft.com/office/drawing/2014/chart" uri="{C3380CC4-5D6E-409C-BE32-E72D297353CC}">
              <c16:uniqueId val="{0000000A-CECD-43A5-A5BE-ED93911A6195}"/>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sr-Latn-R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5D15-44A7-81DA-42CCBD7D81A7}"/>
              </c:ext>
            </c:extLst>
          </c:dPt>
          <c:dPt>
            <c:idx val="1"/>
            <c:bubble3D val="0"/>
            <c:spPr>
              <a:solidFill>
                <a:schemeClr val="accent2"/>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5D15-44A7-81DA-42CCBD7D81A7}"/>
              </c:ext>
            </c:extLst>
          </c:dPt>
          <c:dPt>
            <c:idx val="2"/>
            <c:bubble3D val="0"/>
            <c:spPr>
              <a:solidFill>
                <a:schemeClr val="accent3"/>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5D15-44A7-81DA-42CCBD7D81A7}"/>
              </c:ext>
            </c:extLst>
          </c:dPt>
          <c:dPt>
            <c:idx val="3"/>
            <c:bubble3D val="0"/>
            <c:spPr>
              <a:solidFill>
                <a:schemeClr val="accent4"/>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5D15-44A7-81DA-42CCBD7D81A7}"/>
              </c:ext>
            </c:extLst>
          </c:dPt>
          <c:dPt>
            <c:idx val="4"/>
            <c:bubble3D val="0"/>
            <c:spPr>
              <a:solidFill>
                <a:schemeClr val="accent5"/>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5D15-44A7-81DA-42CCBD7D81A7}"/>
              </c:ext>
            </c:extLst>
          </c:dPt>
          <c:dPt>
            <c:idx val="5"/>
            <c:bubble3D val="0"/>
            <c:spPr>
              <a:solidFill>
                <a:schemeClr val="accent6"/>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B-5D15-44A7-81DA-42CCBD7D81A7}"/>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D-5D15-44A7-81DA-42CCBD7D81A7}"/>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F-5D15-44A7-81DA-42CCBD7D81A7}"/>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11-5D15-44A7-81DA-42CCBD7D81A7}"/>
              </c:ext>
            </c:extLst>
          </c:dPt>
          <c:dPt>
            <c:idx val="9"/>
            <c:bubble3D val="0"/>
            <c:spPr>
              <a:solidFill>
                <a:schemeClr val="accent4">
                  <a:lumMod val="60000"/>
                </a:schemeClr>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13-5D15-44A7-81DA-42CCBD7D81A7}"/>
              </c:ext>
            </c:extLst>
          </c:dPt>
          <c:dPt>
            <c:idx val="10"/>
            <c:bubble3D val="0"/>
            <c:spPr>
              <a:solidFill>
                <a:schemeClr val="accent5">
                  <a:lumMod val="60000"/>
                </a:schemeClr>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15-5D15-44A7-81DA-42CCBD7D81A7}"/>
              </c:ext>
            </c:extLst>
          </c:dPt>
          <c:dPt>
            <c:idx val="11"/>
            <c:bubble3D val="0"/>
            <c:spPr>
              <a:solidFill>
                <a:schemeClr val="accent6">
                  <a:lumMod val="60000"/>
                </a:schemeClr>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17-5D15-44A7-81DA-42CCBD7D81A7}"/>
              </c:ext>
            </c:extLst>
          </c:dPt>
          <c:dPt>
            <c:idx val="12"/>
            <c:bubble3D val="0"/>
            <c:spPr>
              <a:solidFill>
                <a:schemeClr val="accent1">
                  <a:lumMod val="80000"/>
                  <a:lumOff val="20000"/>
                </a:schemeClr>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19-5D15-44A7-81DA-42CCBD7D81A7}"/>
              </c:ext>
            </c:extLst>
          </c:dPt>
          <c:dPt>
            <c:idx val="13"/>
            <c:bubble3D val="0"/>
            <c:spPr>
              <a:solidFill>
                <a:schemeClr val="accent2">
                  <a:lumMod val="80000"/>
                  <a:lumOff val="20000"/>
                </a:schemeClr>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1B-5D15-44A7-81DA-42CCBD7D81A7}"/>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sr-Latn-RS"/>
                </a:p>
              </c:txPr>
              <c:dLblPos val="outEnd"/>
              <c:showLegendKey val="0"/>
              <c:showVal val="0"/>
              <c:showCatName val="1"/>
              <c:showSerName val="0"/>
              <c:showPercent val="1"/>
              <c:showBubbleSize val="0"/>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sr-Latn-RS"/>
                </a:p>
              </c:txPr>
              <c:dLblPos val="outEnd"/>
              <c:showLegendKey val="0"/>
              <c:showVal val="0"/>
              <c:showCatName val="1"/>
              <c:showSerName val="0"/>
              <c:showPercent val="1"/>
              <c:showBubbleSize val="0"/>
            </c:dLbl>
            <c:dLbl>
              <c:idx val="2"/>
              <c:layout>
                <c:manualLayout>
                  <c:x val="6.8654019873532063E-2"/>
                  <c:y val="-2.8129395218002813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sr-Latn-RS"/>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5D15-44A7-81DA-42CCBD7D81A7}"/>
                </c:ext>
                <c:ext xmlns:c15="http://schemas.microsoft.com/office/drawing/2012/chart" uri="{CE6537A1-D6FC-4f65-9D91-7224C49458BB}"/>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sr-Latn-RS"/>
                </a:p>
              </c:txPr>
              <c:dLblPos val="outEnd"/>
              <c:showLegendKey val="0"/>
              <c:showVal val="0"/>
              <c:showCatName val="1"/>
              <c:showSerName val="0"/>
              <c:showPercent val="1"/>
              <c:showBubbleSize val="0"/>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sr-Latn-RS"/>
                </a:p>
              </c:txPr>
              <c:dLblPos val="outEnd"/>
              <c:showLegendKey val="0"/>
              <c:showVal val="0"/>
              <c:showCatName val="1"/>
              <c:showSerName val="0"/>
              <c:showPercent val="1"/>
              <c:showBubbleSize val="0"/>
            </c:dLbl>
            <c:dLbl>
              <c:idx val="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sr-Latn-RS"/>
                </a:p>
              </c:txPr>
              <c:dLblPos val="outEnd"/>
              <c:showLegendKey val="0"/>
              <c:showVal val="0"/>
              <c:showCatName val="1"/>
              <c:showSerName val="0"/>
              <c:showPercent val="1"/>
              <c:showBubbleSize val="0"/>
            </c:dLbl>
            <c:dLbl>
              <c:idx val="6"/>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sr-Latn-RS"/>
                </a:p>
              </c:txPr>
              <c:dLblPos val="outEnd"/>
              <c:showLegendKey val="0"/>
              <c:showVal val="0"/>
              <c:showCatName val="1"/>
              <c:showSerName val="0"/>
              <c:showPercent val="1"/>
              <c:showBubbleSize val="0"/>
            </c:dLbl>
            <c:dLbl>
              <c:idx val="7"/>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schemeClr>
                      </a:solidFill>
                      <a:latin typeface="+mn-lt"/>
                      <a:ea typeface="+mn-ea"/>
                      <a:cs typeface="+mn-cs"/>
                    </a:defRPr>
                  </a:pPr>
                  <a:endParaRPr lang="sr-Latn-RS"/>
                </a:p>
              </c:txPr>
              <c:dLblPos val="outEnd"/>
              <c:showLegendKey val="0"/>
              <c:showVal val="0"/>
              <c:showCatName val="1"/>
              <c:showSerName val="0"/>
              <c:showPercent val="1"/>
              <c:showBubbleSize val="0"/>
            </c:dLbl>
            <c:dLbl>
              <c:idx val="8"/>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60000"/>
                        </a:schemeClr>
                      </a:solidFill>
                      <a:latin typeface="+mn-lt"/>
                      <a:ea typeface="+mn-ea"/>
                      <a:cs typeface="+mn-cs"/>
                    </a:defRPr>
                  </a:pPr>
                  <a:endParaRPr lang="sr-Latn-RS"/>
                </a:p>
              </c:txPr>
              <c:dLblPos val="outEnd"/>
              <c:showLegendKey val="0"/>
              <c:showVal val="0"/>
              <c:showCatName val="1"/>
              <c:showSerName val="0"/>
              <c:showPercent val="1"/>
              <c:showBubbleSize val="0"/>
            </c:dLbl>
            <c:dLbl>
              <c:idx val="9"/>
              <c:layout>
                <c:manualLayout>
                  <c:x val="-3.4327009936766031E-2"/>
                  <c:y val="-9.5639943741209557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60000"/>
                        </a:schemeClr>
                      </a:solidFill>
                      <a:latin typeface="+mn-lt"/>
                      <a:ea typeface="+mn-ea"/>
                      <a:cs typeface="+mn-cs"/>
                    </a:defRPr>
                  </a:pPr>
                  <a:endParaRPr lang="sr-Latn-RS"/>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13-5D15-44A7-81DA-42CCBD7D81A7}"/>
                </c:ext>
                <c:ext xmlns:c15="http://schemas.microsoft.com/office/drawing/2012/chart" uri="{CE6537A1-D6FC-4f65-9D91-7224C49458BB}"/>
              </c:extLst>
            </c:dLbl>
            <c:dLbl>
              <c:idx val="1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lumMod val="60000"/>
                        </a:schemeClr>
                      </a:solidFill>
                      <a:latin typeface="+mn-lt"/>
                      <a:ea typeface="+mn-ea"/>
                      <a:cs typeface="+mn-cs"/>
                    </a:defRPr>
                  </a:pPr>
                  <a:endParaRPr lang="sr-Latn-RS"/>
                </a:p>
              </c:txPr>
              <c:dLblPos val="outEnd"/>
              <c:showLegendKey val="0"/>
              <c:showVal val="0"/>
              <c:showCatName val="1"/>
              <c:showSerName val="0"/>
              <c:showPercent val="1"/>
              <c:showBubbleSize val="0"/>
            </c:dLbl>
            <c:dLbl>
              <c:idx val="11"/>
              <c:layout>
                <c:manualLayout>
                  <c:x val="-0.16802168021680217"/>
                  <c:y val="-1.2720466903662358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lumMod val="60000"/>
                        </a:schemeClr>
                      </a:solidFill>
                      <a:latin typeface="+mn-lt"/>
                      <a:ea typeface="+mn-ea"/>
                      <a:cs typeface="+mn-cs"/>
                    </a:defRPr>
                  </a:pPr>
                  <a:endParaRPr lang="sr-Latn-RS"/>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17-5D15-44A7-81DA-42CCBD7D81A7}"/>
                </c:ext>
                <c:ext xmlns:c15="http://schemas.microsoft.com/office/drawing/2012/chart" uri="{CE6537A1-D6FC-4f65-9D91-7224C49458BB}"/>
              </c:extLst>
            </c:dLbl>
            <c:dLbl>
              <c:idx val="12"/>
              <c:layout>
                <c:manualLayout>
                  <c:x val="-4.516711833785008E-2"/>
                  <c:y val="-3.9889697332137278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80000"/>
                          <a:lumOff val="20000"/>
                        </a:schemeClr>
                      </a:solidFill>
                      <a:latin typeface="+mn-lt"/>
                      <a:ea typeface="+mn-ea"/>
                      <a:cs typeface="+mn-cs"/>
                    </a:defRPr>
                  </a:pPr>
                  <a:endParaRPr lang="sr-Latn-RS"/>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19-5D15-44A7-81DA-42CCBD7D81A7}"/>
                </c:ext>
                <c:ext xmlns:c15="http://schemas.microsoft.com/office/drawing/2012/chart" uri="{CE6537A1-D6FC-4f65-9D91-7224C49458BB}"/>
              </c:extLst>
            </c:dLbl>
            <c:dLbl>
              <c:idx val="13"/>
              <c:layout>
                <c:manualLayout>
                  <c:x val="2.3665783203833734E-2"/>
                  <c:y val="0"/>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80000"/>
                          <a:lumOff val="20000"/>
                        </a:schemeClr>
                      </a:solidFill>
                      <a:latin typeface="+mn-lt"/>
                      <a:ea typeface="+mn-ea"/>
                      <a:cs typeface="+mn-cs"/>
                    </a:defRPr>
                  </a:pPr>
                  <a:endParaRPr lang="sr-Latn-RS"/>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1B-5D15-44A7-81DA-42CCBD7D81A7}"/>
                </c:ext>
                <c:ext xmlns:c15="http://schemas.microsoft.com/office/drawing/2012/chart" uri="{CE6537A1-D6FC-4f65-9D91-7224C49458BB}"/>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Sheet1!$A$2:$A$15</c:f>
              <c:strCache>
                <c:ptCount val="14"/>
                <c:pt idx="0">
                  <c:v>Agriculture, forestry, fisheries and veterinary</c:v>
                </c:pt>
                <c:pt idx="1">
                  <c:v>Arts</c:v>
                </c:pt>
                <c:pt idx="2">
                  <c:v>Business and administration</c:v>
                </c:pt>
                <c:pt idx="3">
                  <c:v>Education</c:v>
                </c:pt>
                <c:pt idx="4">
                  <c:v>Engineering and engineering trades</c:v>
                </c:pt>
                <c:pt idx="5">
                  <c:v>Environment</c:v>
                </c:pt>
                <c:pt idx="6">
                  <c:v>Health</c:v>
                </c:pt>
                <c:pt idx="7">
                  <c:v>Information and Communication Technologies (ICTs)</c:v>
                </c:pt>
                <c:pt idx="8">
                  <c:v>Journalism and information</c:v>
                </c:pt>
                <c:pt idx="9">
                  <c:v>Languages</c:v>
                </c:pt>
                <c:pt idx="10">
                  <c:v>Law</c:v>
                </c:pt>
                <c:pt idx="11">
                  <c:v>Manufacturing and processing</c:v>
                </c:pt>
                <c:pt idx="12">
                  <c:v>Security services</c:v>
                </c:pt>
                <c:pt idx="13">
                  <c:v>Social and behavioural sciences</c:v>
                </c:pt>
              </c:strCache>
            </c:strRef>
          </c:cat>
          <c:val>
            <c:numRef>
              <c:f>Sheet1!$B$2:$B$15</c:f>
              <c:numCache>
                <c:formatCode>#,##0%;\-#,##0%</c:formatCode>
                <c:ptCount val="14"/>
                <c:pt idx="0">
                  <c:v>8.8607594936708903E-2</c:v>
                </c:pt>
                <c:pt idx="1">
                  <c:v>3.7974683544303799E-2</c:v>
                </c:pt>
                <c:pt idx="2">
                  <c:v>1.26582278481013E-2</c:v>
                </c:pt>
                <c:pt idx="3">
                  <c:v>0.164556962025316</c:v>
                </c:pt>
                <c:pt idx="4">
                  <c:v>0.189873417721519</c:v>
                </c:pt>
                <c:pt idx="5">
                  <c:v>0.164556962025316</c:v>
                </c:pt>
                <c:pt idx="6">
                  <c:v>8.8607594936708903E-2</c:v>
                </c:pt>
                <c:pt idx="7">
                  <c:v>7.5949367088607597E-2</c:v>
                </c:pt>
                <c:pt idx="8">
                  <c:v>1.26582278481013E-2</c:v>
                </c:pt>
                <c:pt idx="9">
                  <c:v>1.26582278481013E-2</c:v>
                </c:pt>
                <c:pt idx="10">
                  <c:v>5.0632911392405097E-2</c:v>
                </c:pt>
                <c:pt idx="11">
                  <c:v>2.53164556962025E-2</c:v>
                </c:pt>
                <c:pt idx="12">
                  <c:v>1.26582278481013E-2</c:v>
                </c:pt>
                <c:pt idx="13">
                  <c:v>6.3291139240506306E-2</c:v>
                </c:pt>
              </c:numCache>
            </c:numRef>
          </c:val>
          <c:extLst xmlns:c16r2="http://schemas.microsoft.com/office/drawing/2015/06/chart">
            <c:ext xmlns:c16="http://schemas.microsoft.com/office/drawing/2014/chart" uri="{C3380CC4-5D6E-409C-BE32-E72D297353CC}">
              <c16:uniqueId val="{0000001C-5D15-44A7-81DA-42CCBD7D81A7}"/>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sr-Latn-R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0AB6-4AF0-9EF7-D0F0B26EEB7F}"/>
              </c:ext>
            </c:extLst>
          </c:dPt>
          <c:dPt>
            <c:idx val="1"/>
            <c:bubble3D val="0"/>
            <c:spPr>
              <a:solidFill>
                <a:schemeClr val="accent2"/>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0AB6-4AF0-9EF7-D0F0B26EEB7F}"/>
              </c:ext>
            </c:extLst>
          </c:dPt>
          <c:dPt>
            <c:idx val="2"/>
            <c:bubble3D val="0"/>
            <c:spPr>
              <a:solidFill>
                <a:schemeClr val="accent3"/>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0AB6-4AF0-9EF7-D0F0B26EEB7F}"/>
              </c:ext>
            </c:extLst>
          </c:dPt>
          <c:dPt>
            <c:idx val="3"/>
            <c:bubble3D val="0"/>
            <c:spPr>
              <a:solidFill>
                <a:schemeClr val="accent4"/>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0AB6-4AF0-9EF7-D0F0B26EEB7F}"/>
              </c:ext>
            </c:extLst>
          </c:dPt>
          <c:dPt>
            <c:idx val="4"/>
            <c:bubble3D val="0"/>
            <c:spPr>
              <a:solidFill>
                <a:schemeClr val="accent5"/>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0AB6-4AF0-9EF7-D0F0B26EEB7F}"/>
              </c:ext>
            </c:extLst>
          </c:dPt>
          <c:dPt>
            <c:idx val="5"/>
            <c:bubble3D val="0"/>
            <c:spPr>
              <a:solidFill>
                <a:schemeClr val="accent6"/>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B-0AB6-4AF0-9EF7-D0F0B26EEB7F}"/>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sr-Latn-RS"/>
                </a:p>
              </c:txPr>
              <c:dLblPos val="outEnd"/>
              <c:showLegendKey val="0"/>
              <c:showVal val="0"/>
              <c:showCatName val="1"/>
              <c:showSerName val="0"/>
              <c:showPercent val="1"/>
              <c:showBubbleSize val="0"/>
            </c:dLbl>
            <c:dLbl>
              <c:idx val="1"/>
              <c:layout>
                <c:manualLayout>
                  <c:x val="1.9323671497584384E-2"/>
                  <c:y val="-0.125"/>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sr-Latn-RS"/>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0AB6-4AF0-9EF7-D0F0B26EEB7F}"/>
                </c:ext>
                <c:ext xmlns:c15="http://schemas.microsoft.com/office/drawing/2012/chart" uri="{CE6537A1-D6FC-4f65-9D91-7224C49458BB}"/>
              </c:extLst>
            </c:dLbl>
            <c:dLbl>
              <c:idx val="2"/>
              <c:layout>
                <c:manualLayout>
                  <c:x val="0.16747181964573268"/>
                  <c:y val="-8.4875562720133283E-17"/>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sr-Latn-RS"/>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0AB6-4AF0-9EF7-D0F0B26EEB7F}"/>
                </c:ext>
                <c:ext xmlns:c15="http://schemas.microsoft.com/office/drawing/2012/chart" uri="{CE6537A1-D6FC-4f65-9D91-7224C49458BB}"/>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sr-Latn-RS"/>
                </a:p>
              </c:txPr>
              <c:dLblPos val="outEnd"/>
              <c:showLegendKey val="0"/>
              <c:showVal val="0"/>
              <c:showCatName val="1"/>
              <c:showSerName val="0"/>
              <c:showPercent val="1"/>
              <c:showBubbleSize val="0"/>
            </c:dLbl>
            <c:dLbl>
              <c:idx val="4"/>
              <c:layout>
                <c:manualLayout>
                  <c:x val="-5.1529790660225443E-2"/>
                  <c:y val="9.7222222222222224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sr-Latn-RS"/>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0AB6-4AF0-9EF7-D0F0B26EEB7F}"/>
                </c:ext>
                <c:ext xmlns:c15="http://schemas.microsoft.com/office/drawing/2012/chart" uri="{CE6537A1-D6FC-4f65-9D91-7224C49458BB}"/>
              </c:extLst>
            </c:dLbl>
            <c:dLbl>
              <c:idx val="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sr-Latn-RS"/>
                </a:p>
              </c:txPr>
              <c:dLblPos val="outEnd"/>
              <c:showLegendKey val="0"/>
              <c:showVal val="0"/>
              <c:showCatName val="1"/>
              <c:showSerName val="0"/>
              <c:showPercent val="1"/>
              <c:showBubbleSize val="0"/>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Sheet1!$A$2:$A$7</c:f>
              <c:strCache>
                <c:ptCount val="6"/>
                <c:pt idx="0">
                  <c:v>Development of research and innovative capacities</c:v>
                </c:pt>
                <c:pt idx="1">
                  <c:v>Equity, access to and democratisation of HE</c:v>
                </c:pt>
                <c:pt idx="2">
                  <c:v>Governance, strategic planning and management of HEIs</c:v>
                </c:pt>
                <c:pt idx="3">
                  <c:v>Internationalisation of HEIs</c:v>
                </c:pt>
                <c:pt idx="4">
                  <c:v>Quality assurance processes and mechanisms</c:v>
                </c:pt>
                <c:pt idx="5">
                  <c:v>University services</c:v>
                </c:pt>
              </c:strCache>
            </c:strRef>
          </c:cat>
          <c:val>
            <c:numRef>
              <c:f>Sheet1!$B$2:$B$7</c:f>
              <c:numCache>
                <c:formatCode>#,##0%;\-#,##0%</c:formatCode>
                <c:ptCount val="6"/>
                <c:pt idx="0">
                  <c:v>0.119047619047619</c:v>
                </c:pt>
                <c:pt idx="1">
                  <c:v>9.5238095238095205E-2</c:v>
                </c:pt>
                <c:pt idx="2">
                  <c:v>7.1428571428571397E-2</c:v>
                </c:pt>
                <c:pt idx="3">
                  <c:v>0.15476190476190499</c:v>
                </c:pt>
                <c:pt idx="4">
                  <c:v>4.7619047619047603E-2</c:v>
                </c:pt>
                <c:pt idx="5">
                  <c:v>3.5714285714285698E-2</c:v>
                </c:pt>
              </c:numCache>
            </c:numRef>
          </c:val>
          <c:extLst xmlns:c16r2="http://schemas.microsoft.com/office/drawing/2015/06/chart">
            <c:ext xmlns:c16="http://schemas.microsoft.com/office/drawing/2014/chart" uri="{C3380CC4-5D6E-409C-BE32-E72D297353CC}">
              <c16:uniqueId val="{0000000C-0AB6-4AF0-9EF7-D0F0B26EEB7F}"/>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sr-Latn-R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CD77-40CF-920E-2E0863AA21C7}"/>
              </c:ext>
            </c:extLst>
          </c:dPt>
          <c:dPt>
            <c:idx val="1"/>
            <c:bubble3D val="0"/>
            <c:spPr>
              <a:solidFill>
                <a:schemeClr val="accent2"/>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CD77-40CF-920E-2E0863AA21C7}"/>
              </c:ext>
            </c:extLst>
          </c:dPt>
          <c:dPt>
            <c:idx val="2"/>
            <c:bubble3D val="0"/>
            <c:spPr>
              <a:solidFill>
                <a:schemeClr val="accent3"/>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CD77-40CF-920E-2E0863AA21C7}"/>
              </c:ext>
            </c:extLst>
          </c:dPt>
          <c:dPt>
            <c:idx val="3"/>
            <c:bubble3D val="0"/>
            <c:spPr>
              <a:solidFill>
                <a:schemeClr val="accent4"/>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CD77-40CF-920E-2E0863AA21C7}"/>
              </c:ext>
            </c:extLst>
          </c:dPt>
          <c:dPt>
            <c:idx val="4"/>
            <c:bubble3D val="0"/>
            <c:spPr>
              <a:solidFill>
                <a:schemeClr val="accent5"/>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CD77-40CF-920E-2E0863AA21C7}"/>
              </c:ext>
            </c:extLst>
          </c:dPt>
          <c:dPt>
            <c:idx val="5"/>
            <c:bubble3D val="0"/>
            <c:spPr>
              <a:solidFill>
                <a:schemeClr val="accent6"/>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B-CD77-40CF-920E-2E0863AA21C7}"/>
              </c:ext>
            </c:extLst>
          </c:dPt>
          <c:dLbls>
            <c:dLbl>
              <c:idx val="0"/>
              <c:layout>
                <c:manualLayout>
                  <c:x val="-0.34834834834834832"/>
                  <c:y val="6.7653729541135688E-2"/>
                </c:manualLayout>
              </c:layout>
              <c:spPr>
                <a:noFill/>
                <a:ln>
                  <a:noFill/>
                </a:ln>
                <a:effectLst/>
              </c:spPr>
              <c:txPr>
                <a:bodyPr rot="0" spcFirstLastPara="1" vertOverflow="ellipsis" vert="horz" wrap="square" lIns="38100" tIns="19050" rIns="38100" bIns="19050" anchor="ctr" anchorCtr="1">
                  <a:noAutofit/>
                </a:bodyPr>
                <a:lstStyle/>
                <a:p>
                  <a:pPr>
                    <a:defRPr sz="1000" b="1" i="0" u="none" strike="noStrike" kern="1200" spc="0" baseline="0">
                      <a:solidFill>
                        <a:schemeClr val="accent1"/>
                      </a:solidFill>
                      <a:latin typeface="+mn-lt"/>
                      <a:ea typeface="+mn-ea"/>
                      <a:cs typeface="+mn-cs"/>
                    </a:defRPr>
                  </a:pPr>
                  <a:endParaRPr lang="sr-Latn-RS"/>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CD77-40CF-920E-2E0863AA21C7}"/>
                </c:ext>
                <c:ext xmlns:c15="http://schemas.microsoft.com/office/drawing/2012/chart" uri="{CE6537A1-D6FC-4f65-9D91-7224C49458BB}">
                  <c15:layout>
                    <c:manualLayout>
                      <c:w val="0.19956829428936096"/>
                      <c:h val="0.30258381373729559"/>
                    </c:manualLayout>
                  </c15:layout>
                </c:ext>
              </c:extLst>
            </c:dLbl>
            <c:dLbl>
              <c:idx val="1"/>
              <c:layout>
                <c:manualLayout>
                  <c:x val="6.9330535041036687E-2"/>
                  <c:y val="0"/>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sr-Latn-RS"/>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CD77-40CF-920E-2E0863AA21C7}"/>
                </c:ext>
                <c:ext xmlns:c15="http://schemas.microsoft.com/office/drawing/2012/chart" uri="{CE6537A1-D6FC-4f65-9D91-7224C49458BB}"/>
              </c:extLst>
            </c:dLbl>
            <c:dLbl>
              <c:idx val="2"/>
              <c:layout>
                <c:manualLayout>
                  <c:x val="0.22525051898076065"/>
                  <c:y val="0.1906010264652935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sr-Latn-RS"/>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CD77-40CF-920E-2E0863AA21C7}"/>
                </c:ext>
                <c:ext xmlns:c15="http://schemas.microsoft.com/office/drawing/2012/chart" uri="{CE6537A1-D6FC-4f65-9D91-7224C49458BB}"/>
              </c:extLst>
            </c:dLbl>
            <c:dLbl>
              <c:idx val="3"/>
              <c:layout>
                <c:manualLayout>
                  <c:x val="0.10330330330330321"/>
                  <c:y val="0.29166666666666669"/>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sr-Latn-RS"/>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CD77-40CF-920E-2E0863AA21C7}"/>
                </c:ext>
                <c:ext xmlns:c15="http://schemas.microsoft.com/office/drawing/2012/chart" uri="{CE6537A1-D6FC-4f65-9D91-7224C49458BB}"/>
              </c:extLst>
            </c:dLbl>
            <c:dLbl>
              <c:idx val="4"/>
              <c:layout>
                <c:manualLayout>
                  <c:x val="2.8828828828828829E-2"/>
                  <c:y val="0.36111111111111105"/>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sr-Latn-RS"/>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CD77-40CF-920E-2E0863AA21C7}"/>
                </c:ext>
                <c:ext xmlns:c15="http://schemas.microsoft.com/office/drawing/2012/chart" uri="{CE6537A1-D6FC-4f65-9D91-7224C49458BB}"/>
              </c:extLst>
            </c:dLbl>
            <c:dLbl>
              <c:idx val="5"/>
              <c:layout>
                <c:manualLayout>
                  <c:x val="-0.11108590458303705"/>
                  <c:y val="-0.22536688502682051"/>
                </c:manualLayout>
              </c:layout>
              <c:spPr>
                <a:noFill/>
                <a:ln>
                  <a:noFill/>
                </a:ln>
                <a:effectLst/>
              </c:spPr>
              <c:txPr>
                <a:bodyPr rot="0" spcFirstLastPara="1" vertOverflow="ellipsis" vert="horz" wrap="square" lIns="38100" tIns="19050" rIns="38100" bIns="19050" anchor="ctr" anchorCtr="1">
                  <a:noAutofit/>
                </a:bodyPr>
                <a:lstStyle/>
                <a:p>
                  <a:pPr>
                    <a:defRPr sz="1000" b="1" i="0" u="none" strike="noStrike" kern="1200" spc="0" baseline="0">
                      <a:solidFill>
                        <a:schemeClr val="accent6"/>
                      </a:solidFill>
                      <a:latin typeface="+mn-lt"/>
                      <a:ea typeface="+mn-ea"/>
                      <a:cs typeface="+mn-cs"/>
                    </a:defRPr>
                  </a:pPr>
                  <a:endParaRPr lang="sr-Latn-RS"/>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B-CD77-40CF-920E-2E0863AA21C7}"/>
                </c:ext>
                <c:ext xmlns:c15="http://schemas.microsoft.com/office/drawing/2012/chart" uri="{CE6537A1-D6FC-4f65-9D91-7224C49458BB}">
                  <c15:layout>
                    <c:manualLayout>
                      <c:w val="0.18275022912611461"/>
                      <c:h val="0.27367025050570837"/>
                    </c:manualLayout>
                  </c15:layout>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Sheet2!$A$2:$A$7</c:f>
              <c:strCache>
                <c:ptCount val="6"/>
                <c:pt idx="0">
                  <c:v>Definition, implementation and monitoring of the reform policies</c:v>
                </c:pt>
                <c:pt idx="1">
                  <c:v>Development of school and vocational education at post-secondary non-tertiary education level</c:v>
                </c:pt>
                <c:pt idx="2">
                  <c:v>Knowledge triangle, innovation</c:v>
                </c:pt>
                <c:pt idx="3">
                  <c:v>New technologies in HE</c:v>
                </c:pt>
                <c:pt idx="4">
                  <c:v>Recognition of qualifications and Qualification frameworks</c:v>
                </c:pt>
                <c:pt idx="5">
                  <c:v>University-enterprise cooperation, entrepreneurship and employability of graduates</c:v>
                </c:pt>
              </c:strCache>
            </c:strRef>
          </c:cat>
          <c:val>
            <c:numRef>
              <c:f>Sheet2!$B$2:$B$7</c:f>
              <c:numCache>
                <c:formatCode>0%</c:formatCode>
                <c:ptCount val="6"/>
                <c:pt idx="0">
                  <c:v>1.1904761904761901E-2</c:v>
                </c:pt>
                <c:pt idx="1">
                  <c:v>2.3809523809523801E-2</c:v>
                </c:pt>
                <c:pt idx="2">
                  <c:v>2.3809523809523801E-2</c:v>
                </c:pt>
                <c:pt idx="3">
                  <c:v>3.5714285714285698E-2</c:v>
                </c:pt>
                <c:pt idx="4">
                  <c:v>2.3809523809523801E-2</c:v>
                </c:pt>
                <c:pt idx="5">
                  <c:v>0.35714285714285698</c:v>
                </c:pt>
              </c:numCache>
            </c:numRef>
          </c:val>
          <c:extLst xmlns:c16r2="http://schemas.microsoft.com/office/drawing/2015/06/chart">
            <c:ext xmlns:c16="http://schemas.microsoft.com/office/drawing/2014/chart" uri="{C3380CC4-5D6E-409C-BE32-E72D297353CC}">
              <c16:uniqueId val="{0000000C-CD77-40CF-920E-2E0863AA21C7}"/>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sr-Latn-R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973728-B32D-4036-989E-C7C4C1D07F6F}" type="doc">
      <dgm:prSet loTypeId="urn:microsoft.com/office/officeart/2005/8/layout/pyramid1" loCatId="pyramid" qsTypeId="urn:microsoft.com/office/officeart/2005/8/quickstyle/simple1" qsCatId="simple" csTypeId="urn:microsoft.com/office/officeart/2005/8/colors/accent1_2" csCatId="accent1" phldr="1"/>
      <dgm:spPr/>
    </dgm:pt>
    <dgm:pt modelId="{E801C3D8-50F6-41A7-8092-C2AB94F9FF34}">
      <dgm:prSet phldrT="[Text]" custT="1"/>
      <dgm:spPr>
        <a:solidFill>
          <a:srgbClr val="FFFF00"/>
        </a:solidFill>
      </dgm:spPr>
      <dgm:t>
        <a:bodyPr/>
        <a:lstStyle/>
        <a:p>
          <a:pPr>
            <a:spcBef>
              <a:spcPts val="1200"/>
            </a:spcBef>
            <a:spcAft>
              <a:spcPts val="0"/>
            </a:spcAft>
          </a:pPr>
          <a:endParaRPr lang="en-GB" sz="2800" dirty="0" smtClean="0"/>
        </a:p>
        <a:p>
          <a:pPr>
            <a:spcBef>
              <a:spcPts val="600"/>
            </a:spcBef>
            <a:spcAft>
              <a:spcPts val="600"/>
            </a:spcAft>
          </a:pPr>
          <a:endParaRPr lang="en-GB" sz="2000" b="1" dirty="0" smtClean="0"/>
        </a:p>
        <a:p>
          <a:pPr>
            <a:spcBef>
              <a:spcPts val="600"/>
            </a:spcBef>
            <a:spcAft>
              <a:spcPts val="600"/>
            </a:spcAft>
          </a:pPr>
          <a:endParaRPr lang="en-GB" sz="2000" b="1" dirty="0" smtClean="0"/>
        </a:p>
        <a:p>
          <a:pPr>
            <a:spcBef>
              <a:spcPts val="600"/>
            </a:spcBef>
            <a:spcAft>
              <a:spcPts val="600"/>
            </a:spcAft>
          </a:pPr>
          <a:r>
            <a:rPr lang="en-GB" sz="2000" b="1" dirty="0" smtClean="0"/>
            <a:t>Systems</a:t>
          </a:r>
          <a:endParaRPr lang="en-GB" sz="2000" b="1" dirty="0"/>
        </a:p>
      </dgm:t>
    </dgm:pt>
    <dgm:pt modelId="{D00D96F9-8CA5-454A-9D9F-0DDA015E602D}" type="parTrans" cxnId="{16A7B876-1D98-49C3-9D74-C4E3624FFD6C}">
      <dgm:prSet/>
      <dgm:spPr/>
      <dgm:t>
        <a:bodyPr/>
        <a:lstStyle/>
        <a:p>
          <a:endParaRPr lang="en-GB"/>
        </a:p>
      </dgm:t>
    </dgm:pt>
    <dgm:pt modelId="{E4E96AF1-E9AD-4EE4-99AD-88FDFE0A0D5A}" type="sibTrans" cxnId="{16A7B876-1D98-49C3-9D74-C4E3624FFD6C}">
      <dgm:prSet/>
      <dgm:spPr/>
      <dgm:t>
        <a:bodyPr/>
        <a:lstStyle/>
        <a:p>
          <a:endParaRPr lang="en-GB"/>
        </a:p>
      </dgm:t>
    </dgm:pt>
    <dgm:pt modelId="{833A1997-A738-48B5-BC31-4D3628B68C9C}">
      <dgm:prSet phldrT="[Text]" custT="1"/>
      <dgm:spPr>
        <a:solidFill>
          <a:srgbClr val="92D050"/>
        </a:solidFill>
      </dgm:spPr>
      <dgm:t>
        <a:bodyPr/>
        <a:lstStyle/>
        <a:p>
          <a:pPr>
            <a:spcBef>
              <a:spcPts val="600"/>
            </a:spcBef>
            <a:spcAft>
              <a:spcPts val="600"/>
            </a:spcAft>
          </a:pPr>
          <a:r>
            <a:rPr lang="en-GB" sz="2000" b="1" dirty="0" smtClean="0"/>
            <a:t>Institutions</a:t>
          </a:r>
          <a:endParaRPr lang="en-GB" sz="2000" b="1" dirty="0"/>
        </a:p>
      </dgm:t>
    </dgm:pt>
    <dgm:pt modelId="{1CAE2D25-30DB-45EA-BE08-4E98F4686C8C}" type="parTrans" cxnId="{12358979-ACFB-49D8-95DC-4FB66D24E75F}">
      <dgm:prSet/>
      <dgm:spPr/>
      <dgm:t>
        <a:bodyPr/>
        <a:lstStyle/>
        <a:p>
          <a:endParaRPr lang="en-GB"/>
        </a:p>
      </dgm:t>
    </dgm:pt>
    <dgm:pt modelId="{2197B8BD-03B6-449E-BF9F-AEE09CB6DB7F}" type="sibTrans" cxnId="{12358979-ACFB-49D8-95DC-4FB66D24E75F}">
      <dgm:prSet/>
      <dgm:spPr/>
      <dgm:t>
        <a:bodyPr/>
        <a:lstStyle/>
        <a:p>
          <a:endParaRPr lang="en-GB"/>
        </a:p>
      </dgm:t>
    </dgm:pt>
    <dgm:pt modelId="{3D7C3282-D4A9-4EA7-8429-07C46D143A04}">
      <dgm:prSet phldrT="[Text]" custT="1"/>
      <dgm:spPr>
        <a:solidFill>
          <a:srgbClr val="0070C0"/>
        </a:solidFill>
      </dgm:spPr>
      <dgm:t>
        <a:bodyPr/>
        <a:lstStyle/>
        <a:p>
          <a:r>
            <a:rPr lang="en-GB" sz="2000" b="1" dirty="0" smtClean="0"/>
            <a:t>Individuals</a:t>
          </a:r>
          <a:endParaRPr lang="en-GB" sz="2000" b="1" dirty="0"/>
        </a:p>
      </dgm:t>
    </dgm:pt>
    <dgm:pt modelId="{12193C79-CFF5-4864-BF01-2C7DEB099AD9}" type="parTrans" cxnId="{A908220D-5D4B-41E5-A406-5BE4151EDA26}">
      <dgm:prSet/>
      <dgm:spPr/>
      <dgm:t>
        <a:bodyPr/>
        <a:lstStyle/>
        <a:p>
          <a:endParaRPr lang="en-GB"/>
        </a:p>
      </dgm:t>
    </dgm:pt>
    <dgm:pt modelId="{7FB946FE-249A-492F-97BB-D5FC38B5228B}" type="sibTrans" cxnId="{A908220D-5D4B-41E5-A406-5BE4151EDA26}">
      <dgm:prSet/>
      <dgm:spPr/>
      <dgm:t>
        <a:bodyPr/>
        <a:lstStyle/>
        <a:p>
          <a:endParaRPr lang="en-GB"/>
        </a:p>
      </dgm:t>
    </dgm:pt>
    <dgm:pt modelId="{F4EC0D0A-B9BA-41FE-9C69-FC510B6C8145}" type="pres">
      <dgm:prSet presAssocID="{6E973728-B32D-4036-989E-C7C4C1D07F6F}" presName="Name0" presStyleCnt="0">
        <dgm:presLayoutVars>
          <dgm:dir/>
          <dgm:animLvl val="lvl"/>
          <dgm:resizeHandles val="exact"/>
        </dgm:presLayoutVars>
      </dgm:prSet>
      <dgm:spPr/>
    </dgm:pt>
    <dgm:pt modelId="{01BA9CCB-190E-4A77-ACAE-914765119978}" type="pres">
      <dgm:prSet presAssocID="{E801C3D8-50F6-41A7-8092-C2AB94F9FF34}" presName="Name8" presStyleCnt="0"/>
      <dgm:spPr/>
    </dgm:pt>
    <dgm:pt modelId="{2A913F8E-092E-48DD-8D6E-144A87803A45}" type="pres">
      <dgm:prSet presAssocID="{E801C3D8-50F6-41A7-8092-C2AB94F9FF34}" presName="level" presStyleLbl="node1" presStyleIdx="0" presStyleCnt="3">
        <dgm:presLayoutVars>
          <dgm:chMax val="1"/>
          <dgm:bulletEnabled val="1"/>
        </dgm:presLayoutVars>
      </dgm:prSet>
      <dgm:spPr/>
      <dgm:t>
        <a:bodyPr/>
        <a:lstStyle/>
        <a:p>
          <a:endParaRPr lang="en-GB"/>
        </a:p>
      </dgm:t>
    </dgm:pt>
    <dgm:pt modelId="{ACDE1073-5CF9-413F-B452-0099799DCC89}" type="pres">
      <dgm:prSet presAssocID="{E801C3D8-50F6-41A7-8092-C2AB94F9FF34}" presName="levelTx" presStyleLbl="revTx" presStyleIdx="0" presStyleCnt="0">
        <dgm:presLayoutVars>
          <dgm:chMax val="1"/>
          <dgm:bulletEnabled val="1"/>
        </dgm:presLayoutVars>
      </dgm:prSet>
      <dgm:spPr/>
      <dgm:t>
        <a:bodyPr/>
        <a:lstStyle/>
        <a:p>
          <a:endParaRPr lang="en-GB"/>
        </a:p>
      </dgm:t>
    </dgm:pt>
    <dgm:pt modelId="{2D6BF3C7-B970-4FBA-9C46-8D1B078416F9}" type="pres">
      <dgm:prSet presAssocID="{833A1997-A738-48B5-BC31-4D3628B68C9C}" presName="Name8" presStyleCnt="0"/>
      <dgm:spPr/>
    </dgm:pt>
    <dgm:pt modelId="{143BDB85-923C-44EE-8524-5F31F6928A9D}" type="pres">
      <dgm:prSet presAssocID="{833A1997-A738-48B5-BC31-4D3628B68C9C}" presName="level" presStyleLbl="node1" presStyleIdx="1" presStyleCnt="3">
        <dgm:presLayoutVars>
          <dgm:chMax val="1"/>
          <dgm:bulletEnabled val="1"/>
        </dgm:presLayoutVars>
      </dgm:prSet>
      <dgm:spPr/>
      <dgm:t>
        <a:bodyPr/>
        <a:lstStyle/>
        <a:p>
          <a:endParaRPr lang="fr-BE"/>
        </a:p>
      </dgm:t>
    </dgm:pt>
    <dgm:pt modelId="{48D48918-42E6-4E05-9717-70E968FDAA53}" type="pres">
      <dgm:prSet presAssocID="{833A1997-A738-48B5-BC31-4D3628B68C9C}" presName="levelTx" presStyleLbl="revTx" presStyleIdx="0" presStyleCnt="0">
        <dgm:presLayoutVars>
          <dgm:chMax val="1"/>
          <dgm:bulletEnabled val="1"/>
        </dgm:presLayoutVars>
      </dgm:prSet>
      <dgm:spPr/>
      <dgm:t>
        <a:bodyPr/>
        <a:lstStyle/>
        <a:p>
          <a:endParaRPr lang="fr-BE"/>
        </a:p>
      </dgm:t>
    </dgm:pt>
    <dgm:pt modelId="{8E210F26-DB55-4746-86C0-57FE9F88D8E4}" type="pres">
      <dgm:prSet presAssocID="{3D7C3282-D4A9-4EA7-8429-07C46D143A04}" presName="Name8" presStyleCnt="0"/>
      <dgm:spPr/>
    </dgm:pt>
    <dgm:pt modelId="{0CC0FE1C-2AA9-4B3A-B0FA-65F3F488EDF8}" type="pres">
      <dgm:prSet presAssocID="{3D7C3282-D4A9-4EA7-8429-07C46D143A04}" presName="level" presStyleLbl="node1" presStyleIdx="2" presStyleCnt="3">
        <dgm:presLayoutVars>
          <dgm:chMax val="1"/>
          <dgm:bulletEnabled val="1"/>
        </dgm:presLayoutVars>
      </dgm:prSet>
      <dgm:spPr/>
      <dgm:t>
        <a:bodyPr/>
        <a:lstStyle/>
        <a:p>
          <a:endParaRPr lang="fr-BE"/>
        </a:p>
      </dgm:t>
    </dgm:pt>
    <dgm:pt modelId="{DC0D66B4-8BF2-4642-BD10-983DD2C80A03}" type="pres">
      <dgm:prSet presAssocID="{3D7C3282-D4A9-4EA7-8429-07C46D143A04}" presName="levelTx" presStyleLbl="revTx" presStyleIdx="0" presStyleCnt="0">
        <dgm:presLayoutVars>
          <dgm:chMax val="1"/>
          <dgm:bulletEnabled val="1"/>
        </dgm:presLayoutVars>
      </dgm:prSet>
      <dgm:spPr/>
      <dgm:t>
        <a:bodyPr/>
        <a:lstStyle/>
        <a:p>
          <a:endParaRPr lang="fr-BE"/>
        </a:p>
      </dgm:t>
    </dgm:pt>
  </dgm:ptLst>
  <dgm:cxnLst>
    <dgm:cxn modelId="{81EB7804-A5B0-461B-92D3-FFAD92B011F4}" type="presOf" srcId="{3D7C3282-D4A9-4EA7-8429-07C46D143A04}" destId="{0CC0FE1C-2AA9-4B3A-B0FA-65F3F488EDF8}" srcOrd="0" destOrd="0" presId="urn:microsoft.com/office/officeart/2005/8/layout/pyramid1"/>
    <dgm:cxn modelId="{4312E777-FD43-4981-AD5D-4CBCEEF888AE}" type="presOf" srcId="{833A1997-A738-48B5-BC31-4D3628B68C9C}" destId="{48D48918-42E6-4E05-9717-70E968FDAA53}" srcOrd="1" destOrd="0" presId="urn:microsoft.com/office/officeart/2005/8/layout/pyramid1"/>
    <dgm:cxn modelId="{A908220D-5D4B-41E5-A406-5BE4151EDA26}" srcId="{6E973728-B32D-4036-989E-C7C4C1D07F6F}" destId="{3D7C3282-D4A9-4EA7-8429-07C46D143A04}" srcOrd="2" destOrd="0" parTransId="{12193C79-CFF5-4864-BF01-2C7DEB099AD9}" sibTransId="{7FB946FE-249A-492F-97BB-D5FC38B5228B}"/>
    <dgm:cxn modelId="{7C8DFE8F-A688-4909-ACA0-D8029DA88280}" type="presOf" srcId="{E801C3D8-50F6-41A7-8092-C2AB94F9FF34}" destId="{ACDE1073-5CF9-413F-B452-0099799DCC89}" srcOrd="1" destOrd="0" presId="urn:microsoft.com/office/officeart/2005/8/layout/pyramid1"/>
    <dgm:cxn modelId="{37FB8E46-3163-4EBA-9AC4-48CC2B9F2880}" type="presOf" srcId="{E801C3D8-50F6-41A7-8092-C2AB94F9FF34}" destId="{2A913F8E-092E-48DD-8D6E-144A87803A45}" srcOrd="0" destOrd="0" presId="urn:microsoft.com/office/officeart/2005/8/layout/pyramid1"/>
    <dgm:cxn modelId="{758A0E74-7D28-4F24-8F7A-DA7A4D545B92}" type="presOf" srcId="{833A1997-A738-48B5-BC31-4D3628B68C9C}" destId="{143BDB85-923C-44EE-8524-5F31F6928A9D}" srcOrd="0" destOrd="0" presId="urn:microsoft.com/office/officeart/2005/8/layout/pyramid1"/>
    <dgm:cxn modelId="{16A7B876-1D98-49C3-9D74-C4E3624FFD6C}" srcId="{6E973728-B32D-4036-989E-C7C4C1D07F6F}" destId="{E801C3D8-50F6-41A7-8092-C2AB94F9FF34}" srcOrd="0" destOrd="0" parTransId="{D00D96F9-8CA5-454A-9D9F-0DDA015E602D}" sibTransId="{E4E96AF1-E9AD-4EE4-99AD-88FDFE0A0D5A}"/>
    <dgm:cxn modelId="{12358979-ACFB-49D8-95DC-4FB66D24E75F}" srcId="{6E973728-B32D-4036-989E-C7C4C1D07F6F}" destId="{833A1997-A738-48B5-BC31-4D3628B68C9C}" srcOrd="1" destOrd="0" parTransId="{1CAE2D25-30DB-45EA-BE08-4E98F4686C8C}" sibTransId="{2197B8BD-03B6-449E-BF9F-AEE09CB6DB7F}"/>
    <dgm:cxn modelId="{D8117E56-DB38-4E84-B82E-AF7D5E3D09C8}" type="presOf" srcId="{6E973728-B32D-4036-989E-C7C4C1D07F6F}" destId="{F4EC0D0A-B9BA-41FE-9C69-FC510B6C8145}" srcOrd="0" destOrd="0" presId="urn:microsoft.com/office/officeart/2005/8/layout/pyramid1"/>
    <dgm:cxn modelId="{6A80CDE2-7E2F-447B-84C7-25318A2F0F4F}" type="presOf" srcId="{3D7C3282-D4A9-4EA7-8429-07C46D143A04}" destId="{DC0D66B4-8BF2-4642-BD10-983DD2C80A03}" srcOrd="1" destOrd="0" presId="urn:microsoft.com/office/officeart/2005/8/layout/pyramid1"/>
    <dgm:cxn modelId="{3F7F183B-804F-45DF-A9B9-44AA66C62916}" type="presParOf" srcId="{F4EC0D0A-B9BA-41FE-9C69-FC510B6C8145}" destId="{01BA9CCB-190E-4A77-ACAE-914765119978}" srcOrd="0" destOrd="0" presId="urn:microsoft.com/office/officeart/2005/8/layout/pyramid1"/>
    <dgm:cxn modelId="{C5C57FB4-D839-4C81-A093-BEDCF786E024}" type="presParOf" srcId="{01BA9CCB-190E-4A77-ACAE-914765119978}" destId="{2A913F8E-092E-48DD-8D6E-144A87803A45}" srcOrd="0" destOrd="0" presId="urn:microsoft.com/office/officeart/2005/8/layout/pyramid1"/>
    <dgm:cxn modelId="{1213C16A-52EB-401F-A1D1-F45699050D2A}" type="presParOf" srcId="{01BA9CCB-190E-4A77-ACAE-914765119978}" destId="{ACDE1073-5CF9-413F-B452-0099799DCC89}" srcOrd="1" destOrd="0" presId="urn:microsoft.com/office/officeart/2005/8/layout/pyramid1"/>
    <dgm:cxn modelId="{5EDC5520-8105-4B0A-AF4A-FCD8CD5F4DEB}" type="presParOf" srcId="{F4EC0D0A-B9BA-41FE-9C69-FC510B6C8145}" destId="{2D6BF3C7-B970-4FBA-9C46-8D1B078416F9}" srcOrd="1" destOrd="0" presId="urn:microsoft.com/office/officeart/2005/8/layout/pyramid1"/>
    <dgm:cxn modelId="{43AF569E-5E15-4A7D-9938-E7842C21A788}" type="presParOf" srcId="{2D6BF3C7-B970-4FBA-9C46-8D1B078416F9}" destId="{143BDB85-923C-44EE-8524-5F31F6928A9D}" srcOrd="0" destOrd="0" presId="urn:microsoft.com/office/officeart/2005/8/layout/pyramid1"/>
    <dgm:cxn modelId="{068B7374-4BFB-4625-941E-B18FFA401838}" type="presParOf" srcId="{2D6BF3C7-B970-4FBA-9C46-8D1B078416F9}" destId="{48D48918-42E6-4E05-9717-70E968FDAA53}" srcOrd="1" destOrd="0" presId="urn:microsoft.com/office/officeart/2005/8/layout/pyramid1"/>
    <dgm:cxn modelId="{435DEC1A-5086-4B42-8190-6226BAC8D038}" type="presParOf" srcId="{F4EC0D0A-B9BA-41FE-9C69-FC510B6C8145}" destId="{8E210F26-DB55-4746-86C0-57FE9F88D8E4}" srcOrd="2" destOrd="0" presId="urn:microsoft.com/office/officeart/2005/8/layout/pyramid1"/>
    <dgm:cxn modelId="{ADEBB122-D2DE-4FBC-88F5-4FA1082659CF}" type="presParOf" srcId="{8E210F26-DB55-4746-86C0-57FE9F88D8E4}" destId="{0CC0FE1C-2AA9-4B3A-B0FA-65F3F488EDF8}" srcOrd="0" destOrd="0" presId="urn:microsoft.com/office/officeart/2005/8/layout/pyramid1"/>
    <dgm:cxn modelId="{BA50CF96-368D-4560-908A-291A3A2F1A06}" type="presParOf" srcId="{8E210F26-DB55-4746-86C0-57FE9F88D8E4}" destId="{DC0D66B4-8BF2-4642-BD10-983DD2C80A03}"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C0B16B-0693-4799-A3A2-EC0535077A7F}"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GB"/>
        </a:p>
      </dgm:t>
    </dgm:pt>
    <dgm:pt modelId="{1A8A3C52-B9CF-406A-99F9-D7E9B3C68C4E}">
      <dgm:prSet phldrT="[Text]"/>
      <dgm:spPr>
        <a:solidFill>
          <a:schemeClr val="accent6">
            <a:lumMod val="75000"/>
          </a:schemeClr>
        </a:solidFill>
      </dgm:spPr>
      <dgm:t>
        <a:bodyPr/>
        <a:lstStyle/>
        <a:p>
          <a:r>
            <a:rPr lang="fr-BE" b="1" dirty="0" smtClean="0"/>
            <a:t>Modernisation</a:t>
          </a:r>
        </a:p>
        <a:p>
          <a:r>
            <a:rPr lang="fr-BE" b="1" dirty="0" smtClean="0"/>
            <a:t>HE</a:t>
          </a:r>
        </a:p>
        <a:p>
          <a:r>
            <a:rPr lang="fr-BE" b="1" dirty="0" smtClean="0"/>
            <a:t>institutions and </a:t>
          </a:r>
          <a:r>
            <a:rPr lang="fr-BE" b="1" dirty="0" err="1" smtClean="0"/>
            <a:t>systems</a:t>
          </a:r>
          <a:endParaRPr lang="en-GB" b="1" dirty="0"/>
        </a:p>
      </dgm:t>
    </dgm:pt>
    <dgm:pt modelId="{3C23B13D-7520-4FBC-86D6-F6669C9ACED7}" type="parTrans" cxnId="{C75F3566-8675-4BD6-9AFA-5B5C5422FD74}">
      <dgm:prSet/>
      <dgm:spPr/>
      <dgm:t>
        <a:bodyPr/>
        <a:lstStyle/>
        <a:p>
          <a:endParaRPr lang="en-GB"/>
        </a:p>
      </dgm:t>
    </dgm:pt>
    <dgm:pt modelId="{2B44B0B9-CDEE-4785-98F0-382D281B6C88}" type="sibTrans" cxnId="{C75F3566-8675-4BD6-9AFA-5B5C5422FD74}">
      <dgm:prSet custT="1"/>
      <dgm:spPr>
        <a:solidFill>
          <a:schemeClr val="accent4"/>
        </a:solidFill>
      </dgm:spPr>
      <dgm:t>
        <a:bodyPr/>
        <a:lstStyle/>
        <a:p>
          <a:r>
            <a:rPr lang="fr-BE" sz="1600" b="1" dirty="0" err="1" smtClean="0"/>
            <a:t>Regional</a:t>
          </a:r>
          <a:r>
            <a:rPr lang="fr-BE" sz="1600" b="1" dirty="0" smtClean="0"/>
            <a:t> </a:t>
          </a:r>
          <a:r>
            <a:rPr lang="fr-BE" sz="1600" b="1" dirty="0" err="1" smtClean="0"/>
            <a:t>integration</a:t>
          </a:r>
          <a:endParaRPr lang="en-GB" sz="1600" b="1" dirty="0"/>
        </a:p>
      </dgm:t>
    </dgm:pt>
    <dgm:pt modelId="{FA5BBF94-1C54-44BB-A527-9F096F3B2677}">
      <dgm:prSet phldrT="[Text]" custT="1"/>
      <dgm:spPr/>
      <dgm:t>
        <a:bodyPr/>
        <a:lstStyle/>
        <a:p>
          <a:r>
            <a:rPr lang="fr-BE" sz="2400" b="1" dirty="0" smtClean="0"/>
            <a:t>CBHE</a:t>
          </a:r>
          <a:endParaRPr lang="en-GB" sz="2400" b="1" dirty="0"/>
        </a:p>
      </dgm:t>
    </dgm:pt>
    <dgm:pt modelId="{83C0226D-2551-4F56-A52A-F274E0A121C1}" type="parTrans" cxnId="{BAD23FB6-546D-43B9-A87B-03D60021D83C}">
      <dgm:prSet/>
      <dgm:spPr/>
      <dgm:t>
        <a:bodyPr/>
        <a:lstStyle/>
        <a:p>
          <a:endParaRPr lang="en-GB"/>
        </a:p>
      </dgm:t>
    </dgm:pt>
    <dgm:pt modelId="{11BBD461-48A7-4E0C-9A9A-4A392582799D}" type="sibTrans" cxnId="{BAD23FB6-546D-43B9-A87B-03D60021D83C}">
      <dgm:prSet/>
      <dgm:spPr>
        <a:solidFill>
          <a:schemeClr val="accent6"/>
        </a:solidFill>
      </dgm:spPr>
      <dgm:t>
        <a:bodyPr/>
        <a:lstStyle/>
        <a:p>
          <a:endParaRPr lang="en-GB" dirty="0" smtClean="0"/>
        </a:p>
        <a:p>
          <a:r>
            <a:rPr lang="fr-BE" b="1" dirty="0" err="1" smtClean="0"/>
            <a:t>Quality</a:t>
          </a:r>
          <a:r>
            <a:rPr lang="fr-BE" b="1" dirty="0" smtClean="0"/>
            <a:t> of HE</a:t>
          </a:r>
        </a:p>
        <a:p>
          <a:endParaRPr lang="en-GB" dirty="0"/>
        </a:p>
      </dgm:t>
    </dgm:pt>
    <dgm:pt modelId="{4FC3BAE9-6702-4511-9EDC-F6E7AB53C9BF}">
      <dgm:prSet phldrT="[Text]" phldr="1"/>
      <dgm:spPr/>
      <dgm:t>
        <a:bodyPr/>
        <a:lstStyle/>
        <a:p>
          <a:endParaRPr lang="en-GB" dirty="0"/>
        </a:p>
      </dgm:t>
    </dgm:pt>
    <dgm:pt modelId="{E92D6E58-1AD2-4E61-8B27-93EF75EBFB37}" type="parTrans" cxnId="{045091AA-C9FE-44CE-AE3C-AB113449557B}">
      <dgm:prSet/>
      <dgm:spPr/>
      <dgm:t>
        <a:bodyPr/>
        <a:lstStyle/>
        <a:p>
          <a:endParaRPr lang="en-GB"/>
        </a:p>
      </dgm:t>
    </dgm:pt>
    <dgm:pt modelId="{91EE9F62-432E-4EF2-AD5C-3C8D377C790F}" type="sibTrans" cxnId="{045091AA-C9FE-44CE-AE3C-AB113449557B}">
      <dgm:prSet/>
      <dgm:spPr/>
      <dgm:t>
        <a:bodyPr/>
        <a:lstStyle/>
        <a:p>
          <a:endParaRPr lang="en-GB"/>
        </a:p>
      </dgm:t>
    </dgm:pt>
    <dgm:pt modelId="{C5C1E23F-30E5-4732-9AAB-AB28A4890501}">
      <dgm:prSet phldrT="[Text]" custT="1"/>
      <dgm:spPr>
        <a:solidFill>
          <a:schemeClr val="accent3">
            <a:lumMod val="75000"/>
          </a:schemeClr>
        </a:solidFill>
      </dgm:spPr>
      <dgm:t>
        <a:bodyPr/>
        <a:lstStyle/>
        <a:p>
          <a:pPr algn="l"/>
          <a:r>
            <a:rPr lang="fr-BE" sz="1600" b="1" dirty="0" smtClean="0"/>
            <a:t>Management   </a:t>
          </a:r>
          <a:r>
            <a:rPr lang="fr-BE" sz="1600" b="1" dirty="0" err="1" smtClean="0"/>
            <a:t>governance</a:t>
          </a:r>
          <a:endParaRPr lang="en-GB" sz="1600" b="1" dirty="0"/>
        </a:p>
      </dgm:t>
    </dgm:pt>
    <dgm:pt modelId="{1759BCD7-0DF4-4CB2-9009-34DF52CDCD77}" type="parTrans" cxnId="{593847E7-592A-48FA-BC71-8A284BCBE154}">
      <dgm:prSet/>
      <dgm:spPr/>
      <dgm:t>
        <a:bodyPr/>
        <a:lstStyle/>
        <a:p>
          <a:endParaRPr lang="en-GB"/>
        </a:p>
      </dgm:t>
    </dgm:pt>
    <dgm:pt modelId="{448D2651-62D1-4436-A618-62A623E0F086}" type="sibTrans" cxnId="{593847E7-592A-48FA-BC71-8A284BCBE154}">
      <dgm:prSet custT="1"/>
      <dgm:spPr>
        <a:solidFill>
          <a:schemeClr val="accent3"/>
        </a:solidFill>
      </dgm:spPr>
      <dgm:t>
        <a:bodyPr/>
        <a:lstStyle/>
        <a:p>
          <a:r>
            <a:rPr lang="fr-BE" sz="1600" b="1" dirty="0" err="1" smtClean="0"/>
            <a:t>Competences</a:t>
          </a:r>
          <a:r>
            <a:rPr lang="fr-BE" sz="1600" b="1" dirty="0" smtClean="0"/>
            <a:t> </a:t>
          </a:r>
        </a:p>
        <a:p>
          <a:r>
            <a:rPr lang="fr-BE" sz="1600" b="1" dirty="0" err="1" smtClean="0"/>
            <a:t>Skills</a:t>
          </a:r>
          <a:endParaRPr lang="en-GB" sz="1600" b="1" dirty="0"/>
        </a:p>
      </dgm:t>
    </dgm:pt>
    <dgm:pt modelId="{C4CAABFE-DBE2-4B56-837C-29EDE22CCD9B}">
      <dgm:prSet/>
      <dgm:spPr/>
      <dgm:t>
        <a:bodyPr/>
        <a:lstStyle/>
        <a:p>
          <a:endParaRPr lang="en-GB" dirty="0"/>
        </a:p>
      </dgm:t>
    </dgm:pt>
    <dgm:pt modelId="{1BD7D873-D534-457E-929D-F3C73A70B8DB}" type="sibTrans" cxnId="{8F7AAB31-D711-461F-9CCB-3A196F1520E9}">
      <dgm:prSet/>
      <dgm:spPr>
        <a:solidFill>
          <a:schemeClr val="accent4">
            <a:lumMod val="60000"/>
            <a:lumOff val="40000"/>
          </a:schemeClr>
        </a:solidFill>
      </dgm:spPr>
      <dgm:t>
        <a:bodyPr/>
        <a:lstStyle/>
        <a:p>
          <a:r>
            <a:rPr lang="fr-BE" b="1" dirty="0" smtClean="0"/>
            <a:t>Internationalisation</a:t>
          </a:r>
          <a:endParaRPr lang="en-GB" b="1" dirty="0"/>
        </a:p>
      </dgm:t>
    </dgm:pt>
    <dgm:pt modelId="{EC903159-E186-4AD9-A196-2140EAE177EA}" type="parTrans" cxnId="{8F7AAB31-D711-461F-9CCB-3A196F1520E9}">
      <dgm:prSet/>
      <dgm:spPr/>
      <dgm:t>
        <a:bodyPr/>
        <a:lstStyle/>
        <a:p>
          <a:endParaRPr lang="en-GB"/>
        </a:p>
      </dgm:t>
    </dgm:pt>
    <dgm:pt modelId="{7D955C2F-DA13-4644-9CB9-F7E78B04E1F7}" type="pres">
      <dgm:prSet presAssocID="{DCC0B16B-0693-4799-A3A2-EC0535077A7F}" presName="Name0" presStyleCnt="0">
        <dgm:presLayoutVars>
          <dgm:chMax/>
          <dgm:chPref/>
          <dgm:dir/>
          <dgm:animLvl val="lvl"/>
        </dgm:presLayoutVars>
      </dgm:prSet>
      <dgm:spPr/>
      <dgm:t>
        <a:bodyPr/>
        <a:lstStyle/>
        <a:p>
          <a:endParaRPr lang="en-GB"/>
        </a:p>
      </dgm:t>
    </dgm:pt>
    <dgm:pt modelId="{C6AF37E8-3AC2-4290-9AAD-1AD84CD89166}" type="pres">
      <dgm:prSet presAssocID="{1A8A3C52-B9CF-406A-99F9-D7E9B3C68C4E}" presName="composite" presStyleCnt="0"/>
      <dgm:spPr/>
    </dgm:pt>
    <dgm:pt modelId="{3F84B8E9-D6F4-4946-9B0A-AE7AA7C70DA6}" type="pres">
      <dgm:prSet presAssocID="{1A8A3C52-B9CF-406A-99F9-D7E9B3C68C4E}" presName="Parent1" presStyleLbl="node1" presStyleIdx="0" presStyleCnt="8" custScaleX="171049" custLinFactNeighborX="68026" custLinFactNeighborY="-229">
        <dgm:presLayoutVars>
          <dgm:chMax val="1"/>
          <dgm:chPref val="1"/>
          <dgm:bulletEnabled val="1"/>
        </dgm:presLayoutVars>
      </dgm:prSet>
      <dgm:spPr/>
      <dgm:t>
        <a:bodyPr/>
        <a:lstStyle/>
        <a:p>
          <a:endParaRPr lang="en-GB"/>
        </a:p>
      </dgm:t>
    </dgm:pt>
    <dgm:pt modelId="{2E2BB226-CE57-4748-AAF0-8501FEBD3793}" type="pres">
      <dgm:prSet presAssocID="{1A8A3C52-B9CF-406A-99F9-D7E9B3C68C4E}" presName="Childtext1" presStyleLbl="revTx" presStyleIdx="0" presStyleCnt="4">
        <dgm:presLayoutVars>
          <dgm:chMax val="0"/>
          <dgm:chPref val="0"/>
          <dgm:bulletEnabled val="1"/>
        </dgm:presLayoutVars>
      </dgm:prSet>
      <dgm:spPr/>
      <dgm:t>
        <a:bodyPr/>
        <a:lstStyle/>
        <a:p>
          <a:endParaRPr lang="en-GB"/>
        </a:p>
      </dgm:t>
    </dgm:pt>
    <dgm:pt modelId="{0B8CC8E5-0967-46CC-B947-BC4BB995FB83}" type="pres">
      <dgm:prSet presAssocID="{1A8A3C52-B9CF-406A-99F9-D7E9B3C68C4E}" presName="BalanceSpacing" presStyleCnt="0"/>
      <dgm:spPr/>
    </dgm:pt>
    <dgm:pt modelId="{ED862BC2-B3DA-4C32-AFF5-205F5F622321}" type="pres">
      <dgm:prSet presAssocID="{1A8A3C52-B9CF-406A-99F9-D7E9B3C68C4E}" presName="BalanceSpacing1" presStyleCnt="0"/>
      <dgm:spPr/>
    </dgm:pt>
    <dgm:pt modelId="{97340B4E-82C4-4597-BB94-B1BA3CD730DC}" type="pres">
      <dgm:prSet presAssocID="{2B44B0B9-CDEE-4785-98F0-382D281B6C88}" presName="Accent1Text" presStyleLbl="node1" presStyleIdx="1" presStyleCnt="8" custScaleX="168049"/>
      <dgm:spPr/>
      <dgm:t>
        <a:bodyPr/>
        <a:lstStyle/>
        <a:p>
          <a:endParaRPr lang="en-GB"/>
        </a:p>
      </dgm:t>
    </dgm:pt>
    <dgm:pt modelId="{2BFD44A8-60E9-4472-8F83-19C01770231C}" type="pres">
      <dgm:prSet presAssocID="{2B44B0B9-CDEE-4785-98F0-382D281B6C88}" presName="spaceBetweenRectangles" presStyleCnt="0"/>
      <dgm:spPr/>
    </dgm:pt>
    <dgm:pt modelId="{018816FD-28DC-415C-98DF-688FE8A90F05}" type="pres">
      <dgm:prSet presAssocID="{FA5BBF94-1C54-44BB-A527-9F096F3B2677}" presName="composite" presStyleCnt="0"/>
      <dgm:spPr/>
    </dgm:pt>
    <dgm:pt modelId="{3FF826DF-5015-4B86-A856-917960BB7DCE}" type="pres">
      <dgm:prSet presAssocID="{FA5BBF94-1C54-44BB-A527-9F096F3B2677}" presName="Parent1" presStyleLbl="node1" presStyleIdx="2" presStyleCnt="8" custScaleX="147036" custLinFactNeighborX="28621" custLinFactNeighborY="4734">
        <dgm:presLayoutVars>
          <dgm:chMax val="1"/>
          <dgm:chPref val="1"/>
          <dgm:bulletEnabled val="1"/>
        </dgm:presLayoutVars>
      </dgm:prSet>
      <dgm:spPr/>
      <dgm:t>
        <a:bodyPr/>
        <a:lstStyle/>
        <a:p>
          <a:endParaRPr lang="en-GB"/>
        </a:p>
      </dgm:t>
    </dgm:pt>
    <dgm:pt modelId="{CB32E247-1A27-47D8-AE49-345C6027B83B}" type="pres">
      <dgm:prSet presAssocID="{FA5BBF94-1C54-44BB-A527-9F096F3B2677}" presName="Childtext1" presStyleLbl="revTx" presStyleIdx="1" presStyleCnt="4">
        <dgm:presLayoutVars>
          <dgm:chMax val="0"/>
          <dgm:chPref val="0"/>
          <dgm:bulletEnabled val="1"/>
        </dgm:presLayoutVars>
      </dgm:prSet>
      <dgm:spPr/>
      <dgm:t>
        <a:bodyPr/>
        <a:lstStyle/>
        <a:p>
          <a:endParaRPr lang="en-GB"/>
        </a:p>
      </dgm:t>
    </dgm:pt>
    <dgm:pt modelId="{BE64D44A-4C41-4281-BD8A-B97D21682ECC}" type="pres">
      <dgm:prSet presAssocID="{FA5BBF94-1C54-44BB-A527-9F096F3B2677}" presName="BalanceSpacing" presStyleCnt="0"/>
      <dgm:spPr/>
    </dgm:pt>
    <dgm:pt modelId="{99707B56-09CE-4AA9-A5C7-43AB41181BC3}" type="pres">
      <dgm:prSet presAssocID="{FA5BBF94-1C54-44BB-A527-9F096F3B2677}" presName="BalanceSpacing1" presStyleCnt="0"/>
      <dgm:spPr/>
    </dgm:pt>
    <dgm:pt modelId="{CD7A4A80-912D-4BF8-838F-C826093A7313}" type="pres">
      <dgm:prSet presAssocID="{11BBD461-48A7-4E0C-9A9A-4A392582799D}" presName="Accent1Text" presStyleLbl="node1" presStyleIdx="3" presStyleCnt="8" custScaleX="175932" custLinFactNeighborX="90702" custLinFactNeighborY="0"/>
      <dgm:spPr/>
      <dgm:t>
        <a:bodyPr/>
        <a:lstStyle/>
        <a:p>
          <a:endParaRPr lang="en-GB"/>
        </a:p>
      </dgm:t>
    </dgm:pt>
    <dgm:pt modelId="{CC39CEF2-A18F-4736-8681-7EE41D5A10D0}" type="pres">
      <dgm:prSet presAssocID="{11BBD461-48A7-4E0C-9A9A-4A392582799D}" presName="spaceBetweenRectangles" presStyleCnt="0"/>
      <dgm:spPr/>
    </dgm:pt>
    <dgm:pt modelId="{305B9603-8CC3-4701-BFFE-FA139A20B977}" type="pres">
      <dgm:prSet presAssocID="{C5C1E23F-30E5-4732-9AAB-AB28A4890501}" presName="composite" presStyleCnt="0"/>
      <dgm:spPr/>
    </dgm:pt>
    <dgm:pt modelId="{2237040A-3EB4-42A4-ADA1-98890D6802D2}" type="pres">
      <dgm:prSet presAssocID="{C5C1E23F-30E5-4732-9AAB-AB28A4890501}" presName="Parent1" presStyleLbl="node1" presStyleIdx="4" presStyleCnt="8" custScaleX="181783" custLinFactNeighborX="80800" custLinFactNeighborY="789">
        <dgm:presLayoutVars>
          <dgm:chMax val="1"/>
          <dgm:chPref val="1"/>
          <dgm:bulletEnabled val="1"/>
        </dgm:presLayoutVars>
      </dgm:prSet>
      <dgm:spPr/>
      <dgm:t>
        <a:bodyPr/>
        <a:lstStyle/>
        <a:p>
          <a:endParaRPr lang="en-GB"/>
        </a:p>
      </dgm:t>
    </dgm:pt>
    <dgm:pt modelId="{568D9E6A-2E76-4EB4-96DE-D36C840A050A}" type="pres">
      <dgm:prSet presAssocID="{C5C1E23F-30E5-4732-9AAB-AB28A4890501}" presName="Childtext1" presStyleLbl="revTx" presStyleIdx="2" presStyleCnt="4">
        <dgm:presLayoutVars>
          <dgm:chMax val="0"/>
          <dgm:chPref val="0"/>
          <dgm:bulletEnabled val="1"/>
        </dgm:presLayoutVars>
      </dgm:prSet>
      <dgm:spPr/>
      <dgm:t>
        <a:bodyPr/>
        <a:lstStyle/>
        <a:p>
          <a:endParaRPr lang="en-GB"/>
        </a:p>
      </dgm:t>
    </dgm:pt>
    <dgm:pt modelId="{C5F0C5A8-CC63-46F8-9EDD-8C7CBD428F62}" type="pres">
      <dgm:prSet presAssocID="{C5C1E23F-30E5-4732-9AAB-AB28A4890501}" presName="BalanceSpacing" presStyleCnt="0"/>
      <dgm:spPr/>
    </dgm:pt>
    <dgm:pt modelId="{B7486D7F-715C-4C01-BB4C-688C5B027945}" type="pres">
      <dgm:prSet presAssocID="{C5C1E23F-30E5-4732-9AAB-AB28A4890501}" presName="BalanceSpacing1" presStyleCnt="0"/>
      <dgm:spPr/>
    </dgm:pt>
    <dgm:pt modelId="{74FAA4E9-F905-4276-8DA6-1447FBCEF012}" type="pres">
      <dgm:prSet presAssocID="{448D2651-62D1-4436-A618-62A623E0F086}" presName="Accent1Text" presStyleLbl="node1" presStyleIdx="5" presStyleCnt="8" custScaleX="177120"/>
      <dgm:spPr/>
      <dgm:t>
        <a:bodyPr/>
        <a:lstStyle/>
        <a:p>
          <a:endParaRPr lang="en-GB"/>
        </a:p>
      </dgm:t>
    </dgm:pt>
    <dgm:pt modelId="{5DE4594A-1BD8-4978-9A08-E84C480230DD}" type="pres">
      <dgm:prSet presAssocID="{448D2651-62D1-4436-A618-62A623E0F086}" presName="spaceBetweenRectangles" presStyleCnt="0"/>
      <dgm:spPr/>
    </dgm:pt>
    <dgm:pt modelId="{A5002B94-49A0-4E20-B4ED-61613FEE72F4}" type="pres">
      <dgm:prSet presAssocID="{C4CAABFE-DBE2-4B56-837C-29EDE22CCD9B}" presName="composite" presStyleCnt="0"/>
      <dgm:spPr/>
    </dgm:pt>
    <dgm:pt modelId="{C643F5C8-9C2D-43F1-AE38-77407C3F78A8}" type="pres">
      <dgm:prSet presAssocID="{C4CAABFE-DBE2-4B56-837C-29EDE22CCD9B}" presName="Parent1" presStyleLbl="node1" presStyleIdx="6" presStyleCnt="8" custScaleX="144769" custLinFactX="-45251" custLinFactY="-66433" custLinFactNeighborX="-100000" custLinFactNeighborY="-100000">
        <dgm:presLayoutVars>
          <dgm:chMax val="1"/>
          <dgm:chPref val="1"/>
          <dgm:bulletEnabled val="1"/>
        </dgm:presLayoutVars>
      </dgm:prSet>
      <dgm:spPr/>
      <dgm:t>
        <a:bodyPr/>
        <a:lstStyle/>
        <a:p>
          <a:endParaRPr lang="en-GB"/>
        </a:p>
      </dgm:t>
    </dgm:pt>
    <dgm:pt modelId="{D288E7F9-77DB-45E9-994B-6396B372E595}" type="pres">
      <dgm:prSet presAssocID="{C4CAABFE-DBE2-4B56-837C-29EDE22CCD9B}" presName="Childtext1" presStyleLbl="revTx" presStyleIdx="3" presStyleCnt="4">
        <dgm:presLayoutVars>
          <dgm:chMax val="0"/>
          <dgm:chPref val="0"/>
          <dgm:bulletEnabled val="1"/>
        </dgm:presLayoutVars>
      </dgm:prSet>
      <dgm:spPr/>
    </dgm:pt>
    <dgm:pt modelId="{5539E6B0-C1D0-4D9C-9FB2-964C6A097CC1}" type="pres">
      <dgm:prSet presAssocID="{C4CAABFE-DBE2-4B56-837C-29EDE22CCD9B}" presName="BalanceSpacing" presStyleCnt="0"/>
      <dgm:spPr/>
    </dgm:pt>
    <dgm:pt modelId="{96B30366-9120-4B1C-A132-6470A34F7D82}" type="pres">
      <dgm:prSet presAssocID="{C4CAABFE-DBE2-4B56-837C-29EDE22CCD9B}" presName="BalanceSpacing1" presStyleCnt="0"/>
      <dgm:spPr/>
    </dgm:pt>
    <dgm:pt modelId="{82762F97-AB6F-4C68-8AF5-6A5B3ABE73AA}" type="pres">
      <dgm:prSet presAssocID="{1BD7D873-D534-457E-929D-F3C73A70B8DB}" presName="Accent1Text" presStyleLbl="node1" presStyleIdx="7" presStyleCnt="8" custScaleX="160972" custLinFactX="-100000" custLinFactY="-66349" custLinFactNeighborX="-146964" custLinFactNeighborY="-100000"/>
      <dgm:spPr/>
      <dgm:t>
        <a:bodyPr/>
        <a:lstStyle/>
        <a:p>
          <a:endParaRPr lang="en-GB"/>
        </a:p>
      </dgm:t>
    </dgm:pt>
  </dgm:ptLst>
  <dgm:cxnLst>
    <dgm:cxn modelId="{D4320CE6-406E-4DCB-A2AD-C74E6D86386F}" type="presOf" srcId="{4FC3BAE9-6702-4511-9EDC-F6E7AB53C9BF}" destId="{CB32E247-1A27-47D8-AE49-345C6027B83B}" srcOrd="0" destOrd="0" presId="urn:microsoft.com/office/officeart/2008/layout/AlternatingHexagons"/>
    <dgm:cxn modelId="{A791B0CE-0393-4D53-9223-F6DCB4240D39}" type="presOf" srcId="{C4CAABFE-DBE2-4B56-837C-29EDE22CCD9B}" destId="{C643F5C8-9C2D-43F1-AE38-77407C3F78A8}" srcOrd="0" destOrd="0" presId="urn:microsoft.com/office/officeart/2008/layout/AlternatingHexagons"/>
    <dgm:cxn modelId="{181C4081-0224-436C-894E-0304EB56054F}" type="presOf" srcId="{C5C1E23F-30E5-4732-9AAB-AB28A4890501}" destId="{2237040A-3EB4-42A4-ADA1-98890D6802D2}" srcOrd="0" destOrd="0" presId="urn:microsoft.com/office/officeart/2008/layout/AlternatingHexagons"/>
    <dgm:cxn modelId="{BAD23FB6-546D-43B9-A87B-03D60021D83C}" srcId="{DCC0B16B-0693-4799-A3A2-EC0535077A7F}" destId="{FA5BBF94-1C54-44BB-A527-9F096F3B2677}" srcOrd="1" destOrd="0" parTransId="{83C0226D-2551-4F56-A52A-F274E0A121C1}" sibTransId="{11BBD461-48A7-4E0C-9A9A-4A392582799D}"/>
    <dgm:cxn modelId="{80E3D528-FF13-49CC-AE43-77D7F5449E61}" type="presOf" srcId="{FA5BBF94-1C54-44BB-A527-9F096F3B2677}" destId="{3FF826DF-5015-4B86-A856-917960BB7DCE}" srcOrd="0" destOrd="0" presId="urn:microsoft.com/office/officeart/2008/layout/AlternatingHexagons"/>
    <dgm:cxn modelId="{479F18D2-3B20-45A3-AAD9-4F21BB62BBCB}" type="presOf" srcId="{DCC0B16B-0693-4799-A3A2-EC0535077A7F}" destId="{7D955C2F-DA13-4644-9CB9-F7E78B04E1F7}" srcOrd="0" destOrd="0" presId="urn:microsoft.com/office/officeart/2008/layout/AlternatingHexagons"/>
    <dgm:cxn modelId="{784C501A-F130-413C-880A-A3A597292374}" type="presOf" srcId="{2B44B0B9-CDEE-4785-98F0-382D281B6C88}" destId="{97340B4E-82C4-4597-BB94-B1BA3CD730DC}" srcOrd="0" destOrd="0" presId="urn:microsoft.com/office/officeart/2008/layout/AlternatingHexagons"/>
    <dgm:cxn modelId="{215F4F45-EEC4-44DA-84B8-B3D7D1DD06DD}" type="presOf" srcId="{11BBD461-48A7-4E0C-9A9A-4A392582799D}" destId="{CD7A4A80-912D-4BF8-838F-C826093A7313}" srcOrd="0" destOrd="0" presId="urn:microsoft.com/office/officeart/2008/layout/AlternatingHexagons"/>
    <dgm:cxn modelId="{4FE1A4D9-57B1-4695-B092-7ABD91855C6E}" type="presOf" srcId="{1A8A3C52-B9CF-406A-99F9-D7E9B3C68C4E}" destId="{3F84B8E9-D6F4-4946-9B0A-AE7AA7C70DA6}" srcOrd="0" destOrd="0" presId="urn:microsoft.com/office/officeart/2008/layout/AlternatingHexagons"/>
    <dgm:cxn modelId="{593847E7-592A-48FA-BC71-8A284BCBE154}" srcId="{DCC0B16B-0693-4799-A3A2-EC0535077A7F}" destId="{C5C1E23F-30E5-4732-9AAB-AB28A4890501}" srcOrd="2" destOrd="0" parTransId="{1759BCD7-0DF4-4CB2-9009-34DF52CDCD77}" sibTransId="{448D2651-62D1-4436-A618-62A623E0F086}"/>
    <dgm:cxn modelId="{C75F3566-8675-4BD6-9AFA-5B5C5422FD74}" srcId="{DCC0B16B-0693-4799-A3A2-EC0535077A7F}" destId="{1A8A3C52-B9CF-406A-99F9-D7E9B3C68C4E}" srcOrd="0" destOrd="0" parTransId="{3C23B13D-7520-4FBC-86D6-F6669C9ACED7}" sibTransId="{2B44B0B9-CDEE-4785-98F0-382D281B6C88}"/>
    <dgm:cxn modelId="{A9F718E5-B731-4D12-A157-D633997704BA}" type="presOf" srcId="{1BD7D873-D534-457E-929D-F3C73A70B8DB}" destId="{82762F97-AB6F-4C68-8AF5-6A5B3ABE73AA}" srcOrd="0" destOrd="0" presId="urn:microsoft.com/office/officeart/2008/layout/AlternatingHexagons"/>
    <dgm:cxn modelId="{5CCC297A-6B4E-4163-A5D3-81F07F9D1854}" type="presOf" srcId="{448D2651-62D1-4436-A618-62A623E0F086}" destId="{74FAA4E9-F905-4276-8DA6-1447FBCEF012}" srcOrd="0" destOrd="0" presId="urn:microsoft.com/office/officeart/2008/layout/AlternatingHexagons"/>
    <dgm:cxn modelId="{045091AA-C9FE-44CE-AE3C-AB113449557B}" srcId="{FA5BBF94-1C54-44BB-A527-9F096F3B2677}" destId="{4FC3BAE9-6702-4511-9EDC-F6E7AB53C9BF}" srcOrd="0" destOrd="0" parTransId="{E92D6E58-1AD2-4E61-8B27-93EF75EBFB37}" sibTransId="{91EE9F62-432E-4EF2-AD5C-3C8D377C790F}"/>
    <dgm:cxn modelId="{8F7AAB31-D711-461F-9CCB-3A196F1520E9}" srcId="{DCC0B16B-0693-4799-A3A2-EC0535077A7F}" destId="{C4CAABFE-DBE2-4B56-837C-29EDE22CCD9B}" srcOrd="3" destOrd="0" parTransId="{EC903159-E186-4AD9-A196-2140EAE177EA}" sibTransId="{1BD7D873-D534-457E-929D-F3C73A70B8DB}"/>
    <dgm:cxn modelId="{08C6DA46-53D1-406B-8297-3C2C7A30443F}" type="presParOf" srcId="{7D955C2F-DA13-4644-9CB9-F7E78B04E1F7}" destId="{C6AF37E8-3AC2-4290-9AAD-1AD84CD89166}" srcOrd="0" destOrd="0" presId="urn:microsoft.com/office/officeart/2008/layout/AlternatingHexagons"/>
    <dgm:cxn modelId="{6989FAE2-0C56-4FFC-BC34-A6D5F92E0CEA}" type="presParOf" srcId="{C6AF37E8-3AC2-4290-9AAD-1AD84CD89166}" destId="{3F84B8E9-D6F4-4946-9B0A-AE7AA7C70DA6}" srcOrd="0" destOrd="0" presId="urn:microsoft.com/office/officeart/2008/layout/AlternatingHexagons"/>
    <dgm:cxn modelId="{F1788EEF-929D-452B-8C44-1BC263EADED0}" type="presParOf" srcId="{C6AF37E8-3AC2-4290-9AAD-1AD84CD89166}" destId="{2E2BB226-CE57-4748-AAF0-8501FEBD3793}" srcOrd="1" destOrd="0" presId="urn:microsoft.com/office/officeart/2008/layout/AlternatingHexagons"/>
    <dgm:cxn modelId="{F3A5F781-B028-477E-83E6-703A5B04B8A9}" type="presParOf" srcId="{C6AF37E8-3AC2-4290-9AAD-1AD84CD89166}" destId="{0B8CC8E5-0967-46CC-B947-BC4BB995FB83}" srcOrd="2" destOrd="0" presId="urn:microsoft.com/office/officeart/2008/layout/AlternatingHexagons"/>
    <dgm:cxn modelId="{77539B96-F8CD-42A2-A567-54143083D822}" type="presParOf" srcId="{C6AF37E8-3AC2-4290-9AAD-1AD84CD89166}" destId="{ED862BC2-B3DA-4C32-AFF5-205F5F622321}" srcOrd="3" destOrd="0" presId="urn:microsoft.com/office/officeart/2008/layout/AlternatingHexagons"/>
    <dgm:cxn modelId="{950CA4E9-2AAC-4B34-AD9D-885752367E0A}" type="presParOf" srcId="{C6AF37E8-3AC2-4290-9AAD-1AD84CD89166}" destId="{97340B4E-82C4-4597-BB94-B1BA3CD730DC}" srcOrd="4" destOrd="0" presId="urn:microsoft.com/office/officeart/2008/layout/AlternatingHexagons"/>
    <dgm:cxn modelId="{8327CAEC-8B4C-4B62-8185-EC03DE57C36D}" type="presParOf" srcId="{7D955C2F-DA13-4644-9CB9-F7E78B04E1F7}" destId="{2BFD44A8-60E9-4472-8F83-19C01770231C}" srcOrd="1" destOrd="0" presId="urn:microsoft.com/office/officeart/2008/layout/AlternatingHexagons"/>
    <dgm:cxn modelId="{0DDFC89C-961D-4E64-B111-E5A580617593}" type="presParOf" srcId="{7D955C2F-DA13-4644-9CB9-F7E78B04E1F7}" destId="{018816FD-28DC-415C-98DF-688FE8A90F05}" srcOrd="2" destOrd="0" presId="urn:microsoft.com/office/officeart/2008/layout/AlternatingHexagons"/>
    <dgm:cxn modelId="{B5814188-571B-4B65-917B-F296798D0E59}" type="presParOf" srcId="{018816FD-28DC-415C-98DF-688FE8A90F05}" destId="{3FF826DF-5015-4B86-A856-917960BB7DCE}" srcOrd="0" destOrd="0" presId="urn:microsoft.com/office/officeart/2008/layout/AlternatingHexagons"/>
    <dgm:cxn modelId="{6BF692B6-0F5F-4CE6-B59E-D8BAD92821DB}" type="presParOf" srcId="{018816FD-28DC-415C-98DF-688FE8A90F05}" destId="{CB32E247-1A27-47D8-AE49-345C6027B83B}" srcOrd="1" destOrd="0" presId="urn:microsoft.com/office/officeart/2008/layout/AlternatingHexagons"/>
    <dgm:cxn modelId="{5A1B46E2-8130-41F8-B39F-408805512046}" type="presParOf" srcId="{018816FD-28DC-415C-98DF-688FE8A90F05}" destId="{BE64D44A-4C41-4281-BD8A-B97D21682ECC}" srcOrd="2" destOrd="0" presId="urn:microsoft.com/office/officeart/2008/layout/AlternatingHexagons"/>
    <dgm:cxn modelId="{18EF9BAE-088A-4C83-BE20-CB4F1FA65613}" type="presParOf" srcId="{018816FD-28DC-415C-98DF-688FE8A90F05}" destId="{99707B56-09CE-4AA9-A5C7-43AB41181BC3}" srcOrd="3" destOrd="0" presId="urn:microsoft.com/office/officeart/2008/layout/AlternatingHexagons"/>
    <dgm:cxn modelId="{D79401E2-AAF0-480B-A0AE-4A89A30A9AC2}" type="presParOf" srcId="{018816FD-28DC-415C-98DF-688FE8A90F05}" destId="{CD7A4A80-912D-4BF8-838F-C826093A7313}" srcOrd="4" destOrd="0" presId="urn:microsoft.com/office/officeart/2008/layout/AlternatingHexagons"/>
    <dgm:cxn modelId="{D232ED3A-F7D0-4A83-8264-ECFABB40BAE9}" type="presParOf" srcId="{7D955C2F-DA13-4644-9CB9-F7E78B04E1F7}" destId="{CC39CEF2-A18F-4736-8681-7EE41D5A10D0}" srcOrd="3" destOrd="0" presId="urn:microsoft.com/office/officeart/2008/layout/AlternatingHexagons"/>
    <dgm:cxn modelId="{A5670594-5C42-45B7-A506-AFB6529E6299}" type="presParOf" srcId="{7D955C2F-DA13-4644-9CB9-F7E78B04E1F7}" destId="{305B9603-8CC3-4701-BFFE-FA139A20B977}" srcOrd="4" destOrd="0" presId="urn:microsoft.com/office/officeart/2008/layout/AlternatingHexagons"/>
    <dgm:cxn modelId="{C28F90A5-7B72-4D93-AB24-8F2D3725BC14}" type="presParOf" srcId="{305B9603-8CC3-4701-BFFE-FA139A20B977}" destId="{2237040A-3EB4-42A4-ADA1-98890D6802D2}" srcOrd="0" destOrd="0" presId="urn:microsoft.com/office/officeart/2008/layout/AlternatingHexagons"/>
    <dgm:cxn modelId="{E487C394-BC04-42B5-823C-829B7961214A}" type="presParOf" srcId="{305B9603-8CC3-4701-BFFE-FA139A20B977}" destId="{568D9E6A-2E76-4EB4-96DE-D36C840A050A}" srcOrd="1" destOrd="0" presId="urn:microsoft.com/office/officeart/2008/layout/AlternatingHexagons"/>
    <dgm:cxn modelId="{C31C903B-C412-404A-8CA7-620E3FAB866A}" type="presParOf" srcId="{305B9603-8CC3-4701-BFFE-FA139A20B977}" destId="{C5F0C5A8-CC63-46F8-9EDD-8C7CBD428F62}" srcOrd="2" destOrd="0" presId="urn:microsoft.com/office/officeart/2008/layout/AlternatingHexagons"/>
    <dgm:cxn modelId="{FF49E01C-8001-41AD-B91A-B8BB5E0A4500}" type="presParOf" srcId="{305B9603-8CC3-4701-BFFE-FA139A20B977}" destId="{B7486D7F-715C-4C01-BB4C-688C5B027945}" srcOrd="3" destOrd="0" presId="urn:microsoft.com/office/officeart/2008/layout/AlternatingHexagons"/>
    <dgm:cxn modelId="{099CB034-52B8-4F62-9854-B4E426606FCE}" type="presParOf" srcId="{305B9603-8CC3-4701-BFFE-FA139A20B977}" destId="{74FAA4E9-F905-4276-8DA6-1447FBCEF012}" srcOrd="4" destOrd="0" presId="urn:microsoft.com/office/officeart/2008/layout/AlternatingHexagons"/>
    <dgm:cxn modelId="{F6542664-F53A-4408-8E16-96B2C00E9995}" type="presParOf" srcId="{7D955C2F-DA13-4644-9CB9-F7E78B04E1F7}" destId="{5DE4594A-1BD8-4978-9A08-E84C480230DD}" srcOrd="5" destOrd="0" presId="urn:microsoft.com/office/officeart/2008/layout/AlternatingHexagons"/>
    <dgm:cxn modelId="{67AC4303-F7A1-4BAB-A015-3B2DFA3E7500}" type="presParOf" srcId="{7D955C2F-DA13-4644-9CB9-F7E78B04E1F7}" destId="{A5002B94-49A0-4E20-B4ED-61613FEE72F4}" srcOrd="6" destOrd="0" presId="urn:microsoft.com/office/officeart/2008/layout/AlternatingHexagons"/>
    <dgm:cxn modelId="{0DC50134-AFCE-48BC-9D6E-00EC2863A61E}" type="presParOf" srcId="{A5002B94-49A0-4E20-B4ED-61613FEE72F4}" destId="{C643F5C8-9C2D-43F1-AE38-77407C3F78A8}" srcOrd="0" destOrd="0" presId="urn:microsoft.com/office/officeart/2008/layout/AlternatingHexagons"/>
    <dgm:cxn modelId="{3FA4F8A5-0D3A-4B61-BC23-3BF3BC0639FE}" type="presParOf" srcId="{A5002B94-49A0-4E20-B4ED-61613FEE72F4}" destId="{D288E7F9-77DB-45E9-994B-6396B372E595}" srcOrd="1" destOrd="0" presId="urn:microsoft.com/office/officeart/2008/layout/AlternatingHexagons"/>
    <dgm:cxn modelId="{4E7CD23D-99E3-4D7B-AC90-839B31DF85D8}" type="presParOf" srcId="{A5002B94-49A0-4E20-B4ED-61613FEE72F4}" destId="{5539E6B0-C1D0-4D9C-9FB2-964C6A097CC1}" srcOrd="2" destOrd="0" presId="urn:microsoft.com/office/officeart/2008/layout/AlternatingHexagons"/>
    <dgm:cxn modelId="{A0E4D744-6C2B-46A4-AAB2-F4CC758EB8E5}" type="presParOf" srcId="{A5002B94-49A0-4E20-B4ED-61613FEE72F4}" destId="{96B30366-9120-4B1C-A132-6470A34F7D82}" srcOrd="3" destOrd="0" presId="urn:microsoft.com/office/officeart/2008/layout/AlternatingHexagons"/>
    <dgm:cxn modelId="{CA248075-7729-4C6D-BAA1-EBEE79C77507}" type="presParOf" srcId="{A5002B94-49A0-4E20-B4ED-61613FEE72F4}" destId="{82762F97-AB6F-4C68-8AF5-6A5B3ABE73AA}"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361018-A707-4A18-B524-B7F173F2BCD7}"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GB"/>
        </a:p>
      </dgm:t>
    </dgm:pt>
    <dgm:pt modelId="{75838C5A-A440-46C1-B7F7-E8A3853F424E}">
      <dgm:prSet phldrT="[Text]" custT="1"/>
      <dgm:spPr>
        <a:solidFill>
          <a:srgbClr val="0070C0"/>
        </a:solidFill>
      </dgm:spPr>
      <dgm:t>
        <a:bodyPr/>
        <a:lstStyle/>
        <a:p>
          <a:r>
            <a:rPr lang="en-GB" sz="2400" b="1" noProof="0" dirty="0" smtClean="0"/>
            <a:t>For National Projects </a:t>
          </a:r>
          <a:endParaRPr lang="en-GB" sz="2400" b="1" noProof="0" dirty="0"/>
        </a:p>
      </dgm:t>
    </dgm:pt>
    <dgm:pt modelId="{4A0906F2-E8DF-423C-89E8-CB8117D48273}" type="parTrans" cxnId="{25833630-E435-44C4-8407-E391C6827296}">
      <dgm:prSet/>
      <dgm:spPr/>
      <dgm:t>
        <a:bodyPr/>
        <a:lstStyle/>
        <a:p>
          <a:endParaRPr lang="en-GB"/>
        </a:p>
      </dgm:t>
    </dgm:pt>
    <dgm:pt modelId="{73BAA032-9174-49AD-9224-492F05288740}" type="sibTrans" cxnId="{25833630-E435-44C4-8407-E391C6827296}">
      <dgm:prSet/>
      <dgm:spPr/>
      <dgm:t>
        <a:bodyPr/>
        <a:lstStyle/>
        <a:p>
          <a:endParaRPr lang="en-GB"/>
        </a:p>
      </dgm:t>
    </dgm:pt>
    <dgm:pt modelId="{979AD743-BA3E-4BE3-8983-C48142C05791}">
      <dgm:prSet phldrT="[Text]"/>
      <dgm:spPr>
        <a:solidFill>
          <a:srgbClr val="0070C0"/>
        </a:solidFill>
      </dgm:spPr>
      <dgm:t>
        <a:bodyPr/>
        <a:lstStyle/>
        <a:p>
          <a:r>
            <a:rPr lang="fr-BE" b="1" dirty="0" smtClean="0"/>
            <a:t>For Multi-Country Projects</a:t>
          </a:r>
          <a:endParaRPr lang="en-GB" b="1" dirty="0"/>
        </a:p>
      </dgm:t>
    </dgm:pt>
    <dgm:pt modelId="{67264A98-6712-47CA-9CD7-4D5F5C6579B4}" type="parTrans" cxnId="{257DE7DE-4ACB-4009-AE88-CDD38A3873BD}">
      <dgm:prSet/>
      <dgm:spPr/>
      <dgm:t>
        <a:bodyPr/>
        <a:lstStyle/>
        <a:p>
          <a:endParaRPr lang="en-GB"/>
        </a:p>
      </dgm:t>
    </dgm:pt>
    <dgm:pt modelId="{ADB4124B-93C0-4008-8289-FA7F952A1BF1}" type="sibTrans" cxnId="{257DE7DE-4ACB-4009-AE88-CDD38A3873BD}">
      <dgm:prSet/>
      <dgm:spPr/>
      <dgm:t>
        <a:bodyPr/>
        <a:lstStyle/>
        <a:p>
          <a:endParaRPr lang="en-GB"/>
        </a:p>
      </dgm:t>
    </dgm:pt>
    <dgm:pt modelId="{86324F15-B51C-4EEB-B4CF-ED0E2AAC4D61}">
      <dgm:prSet phldrT="[Text]" custT="1"/>
      <dgm:spPr>
        <a:solidFill>
          <a:srgbClr val="00B0F0">
            <a:alpha val="90000"/>
          </a:srgbClr>
        </a:solidFill>
        <a:ln>
          <a:noFill/>
        </a:ln>
        <a:scene3d>
          <a:camera prst="orthographicFront"/>
          <a:lightRig rig="threePt" dir="t"/>
        </a:scene3d>
        <a:sp3d>
          <a:bevelT/>
          <a:bevelB/>
        </a:sp3d>
      </dgm:spPr>
      <dgm:t>
        <a:bodyPr/>
        <a:lstStyle/>
        <a:p>
          <a:pPr algn="l">
            <a:lnSpc>
              <a:spcPct val="100000"/>
            </a:lnSpc>
            <a:spcAft>
              <a:spcPct val="35000"/>
            </a:spcAft>
          </a:pPr>
          <a:r>
            <a:rPr lang="en-GB" sz="1700" noProof="0" dirty="0" smtClean="0">
              <a:solidFill>
                <a:schemeClr val="bg1"/>
              </a:solidFill>
            </a:rPr>
            <a:t>Multi-Country projects must  address:  </a:t>
          </a:r>
        </a:p>
        <a:p>
          <a:pPr algn="l">
            <a:lnSpc>
              <a:spcPct val="100000"/>
            </a:lnSpc>
            <a:spcAft>
              <a:spcPct val="35000"/>
            </a:spcAft>
          </a:pPr>
          <a:r>
            <a:rPr lang="en-GB" sz="1700" b="1" noProof="0" dirty="0" smtClean="0">
              <a:solidFill>
                <a:schemeClr val="bg1"/>
              </a:solidFill>
            </a:rPr>
            <a:t>- </a:t>
          </a:r>
          <a:r>
            <a:rPr lang="en-GB" sz="1700" noProof="0" dirty="0" smtClean="0">
              <a:solidFill>
                <a:schemeClr val="bg1"/>
              </a:solidFill>
            </a:rPr>
            <a:t>a regional  priority for the Region concerned for </a:t>
          </a:r>
          <a:r>
            <a:rPr lang="en-GB" sz="1700" b="1" noProof="0" dirty="0" smtClean="0">
              <a:solidFill>
                <a:srgbClr val="800000"/>
              </a:solidFill>
            </a:rPr>
            <a:t>regional projects</a:t>
          </a:r>
        </a:p>
        <a:p>
          <a:pPr algn="l">
            <a:lnSpc>
              <a:spcPct val="100000"/>
            </a:lnSpc>
            <a:spcAft>
              <a:spcPct val="35000"/>
            </a:spcAft>
          </a:pPr>
          <a:r>
            <a:rPr lang="en-GB" sz="1700" noProof="0" dirty="0" smtClean="0">
              <a:solidFill>
                <a:schemeClr val="bg1"/>
              </a:solidFill>
            </a:rPr>
            <a:t>or </a:t>
          </a:r>
        </a:p>
        <a:p>
          <a:pPr algn="l">
            <a:lnSpc>
              <a:spcPct val="100000"/>
            </a:lnSpc>
            <a:spcAft>
              <a:spcPts val="0"/>
            </a:spcAft>
          </a:pPr>
          <a:r>
            <a:rPr lang="en-GB" sz="1700" noProof="0" dirty="0" smtClean="0">
              <a:solidFill>
                <a:schemeClr val="bg1"/>
              </a:solidFill>
            </a:rPr>
            <a:t> - a regional priority that is common</a:t>
          </a:r>
          <a:r>
            <a:rPr lang="en-GB" sz="1700" b="1" noProof="0" dirty="0" smtClean="0">
              <a:solidFill>
                <a:srgbClr val="800000"/>
              </a:solidFill>
            </a:rPr>
            <a:t> </a:t>
          </a:r>
          <a:r>
            <a:rPr lang="en-GB" sz="1700" noProof="0" dirty="0" smtClean="0">
              <a:solidFill>
                <a:schemeClr val="bg1"/>
              </a:solidFill>
            </a:rPr>
            <a:t>to different Regions for </a:t>
          </a:r>
        </a:p>
        <a:p>
          <a:pPr algn="l">
            <a:lnSpc>
              <a:spcPct val="100000"/>
            </a:lnSpc>
            <a:spcAft>
              <a:spcPts val="0"/>
            </a:spcAft>
          </a:pPr>
          <a:r>
            <a:rPr lang="en-GB" sz="1700" b="1" noProof="0" dirty="0" smtClean="0">
              <a:solidFill>
                <a:srgbClr val="800000"/>
              </a:solidFill>
            </a:rPr>
            <a:t>cross-regional projects</a:t>
          </a:r>
          <a:endParaRPr lang="en-GB" sz="1700" b="1" dirty="0">
            <a:solidFill>
              <a:srgbClr val="800000"/>
            </a:solidFill>
          </a:endParaRPr>
        </a:p>
      </dgm:t>
    </dgm:pt>
    <dgm:pt modelId="{5D456A5E-66BB-40F0-A266-84DE49C65313}" type="sibTrans" cxnId="{CE8D2D31-A145-49D6-AAE7-D903CA7F8E25}">
      <dgm:prSet/>
      <dgm:spPr/>
      <dgm:t>
        <a:bodyPr/>
        <a:lstStyle/>
        <a:p>
          <a:endParaRPr lang="en-GB"/>
        </a:p>
      </dgm:t>
    </dgm:pt>
    <dgm:pt modelId="{2E85B43E-2A6C-4746-960E-C8C0D93E24B5}" type="parTrans" cxnId="{CE8D2D31-A145-49D6-AAE7-D903CA7F8E25}">
      <dgm:prSet/>
      <dgm:spPr/>
      <dgm:t>
        <a:bodyPr/>
        <a:lstStyle/>
        <a:p>
          <a:endParaRPr lang="en-GB"/>
        </a:p>
      </dgm:t>
    </dgm:pt>
    <dgm:pt modelId="{02D52926-3423-43E3-AE35-E786D48D9487}">
      <dgm:prSet custT="1"/>
      <dgm:spPr>
        <a:solidFill>
          <a:schemeClr val="accent3">
            <a:lumMod val="60000"/>
            <a:lumOff val="40000"/>
            <a:alpha val="90000"/>
          </a:schemeClr>
        </a:solidFill>
        <a:ln>
          <a:noFill/>
        </a:ln>
        <a:scene3d>
          <a:camera prst="orthographicFront"/>
          <a:lightRig rig="threePt" dir="t"/>
        </a:scene3d>
        <a:sp3d>
          <a:bevelT/>
          <a:bevelB/>
        </a:sp3d>
      </dgm:spPr>
      <dgm:t>
        <a:bodyPr/>
        <a:lstStyle/>
        <a:p>
          <a:r>
            <a:rPr lang="en-GB" sz="1700" dirty="0" smtClean="0">
              <a:solidFill>
                <a:srgbClr val="336699"/>
              </a:solidFill>
            </a:rPr>
            <a:t>National priorities are defined by the </a:t>
          </a:r>
          <a:r>
            <a:rPr lang="en-GB" sz="1700" b="1" dirty="0" smtClean="0">
              <a:solidFill>
                <a:srgbClr val="336699"/>
              </a:solidFill>
            </a:rPr>
            <a:t>Ministries of Education </a:t>
          </a:r>
          <a:r>
            <a:rPr lang="en-GB" sz="1700" dirty="0" smtClean="0">
              <a:solidFill>
                <a:srgbClr val="336699"/>
              </a:solidFill>
            </a:rPr>
            <a:t>in close consultation with the EU Delegations  </a:t>
          </a:r>
          <a:endParaRPr lang="en-GB" sz="1700" dirty="0">
            <a:solidFill>
              <a:srgbClr val="336699"/>
            </a:solidFill>
          </a:endParaRPr>
        </a:p>
      </dgm:t>
    </dgm:pt>
    <dgm:pt modelId="{E0A7AC5A-650F-4181-9248-CD78267C864B}" type="parTrans" cxnId="{FFECE92C-3F21-4558-AA8B-6F2C87B6F6F6}">
      <dgm:prSet/>
      <dgm:spPr/>
      <dgm:t>
        <a:bodyPr/>
        <a:lstStyle/>
        <a:p>
          <a:endParaRPr lang="en-GB"/>
        </a:p>
      </dgm:t>
    </dgm:pt>
    <dgm:pt modelId="{4FE8670D-CD00-4918-967B-D0FB8313E5B8}" type="sibTrans" cxnId="{FFECE92C-3F21-4558-AA8B-6F2C87B6F6F6}">
      <dgm:prSet/>
      <dgm:spPr/>
      <dgm:t>
        <a:bodyPr/>
        <a:lstStyle/>
        <a:p>
          <a:endParaRPr lang="en-GB"/>
        </a:p>
      </dgm:t>
    </dgm:pt>
    <dgm:pt modelId="{8856C0DE-53DF-4D02-9FD3-A38800F5008A}">
      <dgm:prSet custT="1"/>
      <dgm:spPr>
        <a:solidFill>
          <a:schemeClr val="accent3">
            <a:lumMod val="60000"/>
            <a:lumOff val="40000"/>
            <a:alpha val="90000"/>
          </a:schemeClr>
        </a:solidFill>
        <a:ln>
          <a:noFill/>
        </a:ln>
        <a:scene3d>
          <a:camera prst="orthographicFront"/>
          <a:lightRig rig="threePt" dir="t"/>
        </a:scene3d>
        <a:sp3d>
          <a:bevelT/>
          <a:bevelB/>
        </a:sp3d>
      </dgm:spPr>
      <dgm:t>
        <a:bodyPr/>
        <a:lstStyle/>
        <a:p>
          <a:r>
            <a:rPr lang="en-GB" sz="1700" noProof="0" dirty="0" smtClean="0">
              <a:solidFill>
                <a:srgbClr val="336699"/>
              </a:solidFill>
            </a:rPr>
            <a:t>Regional priorities are defined by the </a:t>
          </a:r>
          <a:r>
            <a:rPr lang="en-GB" sz="1700" b="1" noProof="0" dirty="0" smtClean="0">
              <a:solidFill>
                <a:schemeClr val="tx2"/>
              </a:solidFill>
            </a:rPr>
            <a:t>Commission</a:t>
          </a:r>
          <a:r>
            <a:rPr lang="en-GB" sz="1700" b="1" noProof="0" dirty="0" smtClean="0">
              <a:solidFill>
                <a:srgbClr val="336699"/>
              </a:solidFill>
            </a:rPr>
            <a:t> </a:t>
          </a:r>
          <a:r>
            <a:rPr lang="en-GB" sz="1700" noProof="0" dirty="0" smtClean="0">
              <a:solidFill>
                <a:srgbClr val="336699"/>
              </a:solidFill>
            </a:rPr>
            <a:t>and based on EU's  external policy priorities  </a:t>
          </a:r>
          <a:endParaRPr lang="en-GB" sz="1700" noProof="0" dirty="0">
            <a:solidFill>
              <a:srgbClr val="336699"/>
            </a:solidFill>
          </a:endParaRPr>
        </a:p>
      </dgm:t>
    </dgm:pt>
    <dgm:pt modelId="{FD80636A-6757-41F1-81B0-FBC0725AC6FE}" type="parTrans" cxnId="{75287C60-46F7-4B45-9C98-B02435BBA9FD}">
      <dgm:prSet/>
      <dgm:spPr/>
      <dgm:t>
        <a:bodyPr/>
        <a:lstStyle/>
        <a:p>
          <a:endParaRPr lang="en-GB"/>
        </a:p>
      </dgm:t>
    </dgm:pt>
    <dgm:pt modelId="{732F2D6F-FFC9-4443-9570-5590791E2E5D}" type="sibTrans" cxnId="{75287C60-46F7-4B45-9C98-B02435BBA9FD}">
      <dgm:prSet/>
      <dgm:spPr/>
      <dgm:t>
        <a:bodyPr/>
        <a:lstStyle/>
        <a:p>
          <a:endParaRPr lang="en-GB"/>
        </a:p>
      </dgm:t>
    </dgm:pt>
    <dgm:pt modelId="{A7B34382-516F-4B14-B56B-DB037D3F3EEB}">
      <dgm:prSet custT="1"/>
      <dgm:spPr>
        <a:solidFill>
          <a:srgbClr val="00B0F0">
            <a:alpha val="90000"/>
          </a:srgbClr>
        </a:solidFill>
        <a:ln>
          <a:noFill/>
        </a:ln>
        <a:scene3d>
          <a:camera prst="orthographicFront"/>
          <a:lightRig rig="threePt" dir="t"/>
        </a:scene3d>
        <a:sp3d>
          <a:bevelT/>
          <a:bevelB/>
        </a:sp3d>
      </dgm:spPr>
      <dgm:t>
        <a:bodyPr/>
        <a:lstStyle/>
        <a:p>
          <a:pPr algn="l"/>
          <a:r>
            <a:rPr lang="en-GB" sz="1700" noProof="0" dirty="0" smtClean="0">
              <a:solidFill>
                <a:schemeClr val="bg1"/>
              </a:solidFill>
            </a:rPr>
            <a:t>National projects must address: </a:t>
          </a:r>
        </a:p>
        <a:p>
          <a:pPr algn="l"/>
          <a:r>
            <a:rPr lang="en-GB" sz="1700" b="1" noProof="0" dirty="0" smtClean="0">
              <a:solidFill>
                <a:schemeClr val="bg1"/>
              </a:solidFill>
            </a:rPr>
            <a:t>- </a:t>
          </a:r>
          <a:r>
            <a:rPr lang="en-GB" sz="1700" b="1" noProof="0" dirty="0" smtClean="0">
              <a:solidFill>
                <a:srgbClr val="800000"/>
              </a:solidFill>
            </a:rPr>
            <a:t>National priorities </a:t>
          </a:r>
          <a:r>
            <a:rPr lang="en-GB" sz="1700" b="0" noProof="0" dirty="0" smtClean="0">
              <a:solidFill>
                <a:schemeClr val="bg1"/>
              </a:solidFill>
            </a:rPr>
            <a:t>when defined for the specific Country </a:t>
          </a:r>
        </a:p>
        <a:p>
          <a:pPr algn="l"/>
          <a:r>
            <a:rPr lang="en-GB" sz="1700" b="1" noProof="0" dirty="0" smtClean="0">
              <a:solidFill>
                <a:schemeClr val="bg1"/>
              </a:solidFill>
            </a:rPr>
            <a:t>- </a:t>
          </a:r>
          <a:r>
            <a:rPr lang="en-GB" sz="1700" b="1" noProof="0" dirty="0" smtClean="0">
              <a:solidFill>
                <a:srgbClr val="800000"/>
              </a:solidFill>
            </a:rPr>
            <a:t>Regional priorities  </a:t>
          </a:r>
          <a:r>
            <a:rPr lang="en-GB" sz="1700" b="0" noProof="0" dirty="0" smtClean="0">
              <a:solidFill>
                <a:schemeClr val="bg1"/>
              </a:solidFill>
            </a:rPr>
            <a:t>when national priorities are not defined for a specific Country</a:t>
          </a:r>
          <a:endParaRPr lang="en-GB" sz="1700" noProof="0" dirty="0" smtClean="0">
            <a:solidFill>
              <a:srgbClr val="336699"/>
            </a:solidFill>
          </a:endParaRPr>
        </a:p>
      </dgm:t>
    </dgm:pt>
    <dgm:pt modelId="{6AB3B323-A761-4C2A-B2F0-E465450E1F1F}" type="sibTrans" cxnId="{E2363DBB-BAE7-49EB-B5B0-8437272A1420}">
      <dgm:prSet/>
      <dgm:spPr/>
      <dgm:t>
        <a:bodyPr/>
        <a:lstStyle/>
        <a:p>
          <a:endParaRPr lang="en-GB"/>
        </a:p>
      </dgm:t>
    </dgm:pt>
    <dgm:pt modelId="{318A3E48-738E-4DC8-B2C6-A96BEB4BB8D1}" type="parTrans" cxnId="{E2363DBB-BAE7-49EB-B5B0-8437272A1420}">
      <dgm:prSet/>
      <dgm:spPr/>
      <dgm:t>
        <a:bodyPr/>
        <a:lstStyle/>
        <a:p>
          <a:endParaRPr lang="en-GB"/>
        </a:p>
      </dgm:t>
    </dgm:pt>
    <dgm:pt modelId="{4E9E36D7-6AA6-4F71-9D71-532587C90D20}" type="pres">
      <dgm:prSet presAssocID="{1A361018-A707-4A18-B524-B7F173F2BCD7}" presName="diagram" presStyleCnt="0">
        <dgm:presLayoutVars>
          <dgm:chPref val="1"/>
          <dgm:dir/>
          <dgm:animOne val="branch"/>
          <dgm:animLvl val="lvl"/>
          <dgm:resizeHandles/>
        </dgm:presLayoutVars>
      </dgm:prSet>
      <dgm:spPr/>
      <dgm:t>
        <a:bodyPr/>
        <a:lstStyle/>
        <a:p>
          <a:endParaRPr lang="en-GB"/>
        </a:p>
      </dgm:t>
    </dgm:pt>
    <dgm:pt modelId="{D6FC6826-322F-4EF7-AF29-E5E69DEA3654}" type="pres">
      <dgm:prSet presAssocID="{75838C5A-A440-46C1-B7F7-E8A3853F424E}" presName="root" presStyleCnt="0"/>
      <dgm:spPr/>
    </dgm:pt>
    <dgm:pt modelId="{F443CBA8-3552-4E19-87F4-4D4145870EAD}" type="pres">
      <dgm:prSet presAssocID="{75838C5A-A440-46C1-B7F7-E8A3853F424E}" presName="rootComposite" presStyleCnt="0"/>
      <dgm:spPr/>
    </dgm:pt>
    <dgm:pt modelId="{8BFB11EB-F1EB-4D7C-8DB8-7F147DCA1746}" type="pres">
      <dgm:prSet presAssocID="{75838C5A-A440-46C1-B7F7-E8A3853F424E}" presName="rootText" presStyleLbl="node1" presStyleIdx="0" presStyleCnt="2" custScaleX="226159" custScaleY="62988" custLinFactNeighborX="7379" custLinFactNeighborY="-70886"/>
      <dgm:spPr/>
      <dgm:t>
        <a:bodyPr/>
        <a:lstStyle/>
        <a:p>
          <a:endParaRPr lang="en-GB"/>
        </a:p>
      </dgm:t>
    </dgm:pt>
    <dgm:pt modelId="{77A10BE6-142D-43C8-B3A3-5F4991751046}" type="pres">
      <dgm:prSet presAssocID="{75838C5A-A440-46C1-B7F7-E8A3853F424E}" presName="rootConnector" presStyleLbl="node1" presStyleIdx="0" presStyleCnt="2"/>
      <dgm:spPr/>
      <dgm:t>
        <a:bodyPr/>
        <a:lstStyle/>
        <a:p>
          <a:endParaRPr lang="en-GB"/>
        </a:p>
      </dgm:t>
    </dgm:pt>
    <dgm:pt modelId="{170D5B65-EE1F-40F5-9CD1-ADC65F4DD468}" type="pres">
      <dgm:prSet presAssocID="{75838C5A-A440-46C1-B7F7-E8A3853F424E}" presName="childShape" presStyleCnt="0"/>
      <dgm:spPr/>
    </dgm:pt>
    <dgm:pt modelId="{1D0B964B-D67F-4653-A0FE-0BD90249751E}" type="pres">
      <dgm:prSet presAssocID="{E0A7AC5A-650F-4181-9248-CD78267C864B}" presName="Name13" presStyleLbl="parChTrans1D2" presStyleIdx="0" presStyleCnt="4"/>
      <dgm:spPr/>
      <dgm:t>
        <a:bodyPr/>
        <a:lstStyle/>
        <a:p>
          <a:endParaRPr lang="en-GB"/>
        </a:p>
      </dgm:t>
    </dgm:pt>
    <dgm:pt modelId="{E84B2A0D-BCBC-4B51-B1D9-05FD4F4C9C89}" type="pres">
      <dgm:prSet presAssocID="{02D52926-3423-43E3-AE35-E786D48D9487}" presName="childText" presStyleLbl="bgAcc1" presStyleIdx="0" presStyleCnt="4" custScaleX="235587" custScaleY="126045" custLinFactNeighborX="12736" custLinFactNeighborY="-6279">
        <dgm:presLayoutVars>
          <dgm:bulletEnabled val="1"/>
        </dgm:presLayoutVars>
      </dgm:prSet>
      <dgm:spPr/>
      <dgm:t>
        <a:bodyPr/>
        <a:lstStyle/>
        <a:p>
          <a:endParaRPr lang="en-GB"/>
        </a:p>
      </dgm:t>
    </dgm:pt>
    <dgm:pt modelId="{767133B0-D10C-4063-8299-79F358302174}" type="pres">
      <dgm:prSet presAssocID="{318A3E48-738E-4DC8-B2C6-A96BEB4BB8D1}" presName="Name13" presStyleLbl="parChTrans1D2" presStyleIdx="1" presStyleCnt="4"/>
      <dgm:spPr/>
      <dgm:t>
        <a:bodyPr/>
        <a:lstStyle/>
        <a:p>
          <a:endParaRPr lang="en-GB"/>
        </a:p>
      </dgm:t>
    </dgm:pt>
    <dgm:pt modelId="{9B5600D7-984F-42B0-B4D7-23F2F9DBCA89}" type="pres">
      <dgm:prSet presAssocID="{A7B34382-516F-4B14-B56B-DB037D3F3EEB}" presName="childText" presStyleLbl="bgAcc1" presStyleIdx="1" presStyleCnt="4" custScaleX="224883" custScaleY="269984" custLinFactNeighborX="15305" custLinFactNeighborY="-7877">
        <dgm:presLayoutVars>
          <dgm:bulletEnabled val="1"/>
        </dgm:presLayoutVars>
      </dgm:prSet>
      <dgm:spPr/>
      <dgm:t>
        <a:bodyPr/>
        <a:lstStyle/>
        <a:p>
          <a:endParaRPr lang="en-GB"/>
        </a:p>
      </dgm:t>
    </dgm:pt>
    <dgm:pt modelId="{93CDC8A7-53DA-4285-BCEA-7D21CF1F6F91}" type="pres">
      <dgm:prSet presAssocID="{979AD743-BA3E-4BE3-8983-C48142C05791}" presName="root" presStyleCnt="0"/>
      <dgm:spPr/>
    </dgm:pt>
    <dgm:pt modelId="{D49A7D58-F7CB-4788-ADFC-52BCAF536CCC}" type="pres">
      <dgm:prSet presAssocID="{979AD743-BA3E-4BE3-8983-C48142C05791}" presName="rootComposite" presStyleCnt="0"/>
      <dgm:spPr/>
    </dgm:pt>
    <dgm:pt modelId="{EBAF54DF-5DC7-44C6-8C4A-99781EC576DF}" type="pres">
      <dgm:prSet presAssocID="{979AD743-BA3E-4BE3-8983-C48142C05791}" presName="rootText" presStyleLbl="node1" presStyleIdx="1" presStyleCnt="2" custScaleX="258869" custScaleY="65553" custLinFactNeighborX="-10149" custLinFactNeighborY="-72168"/>
      <dgm:spPr/>
      <dgm:t>
        <a:bodyPr/>
        <a:lstStyle/>
        <a:p>
          <a:endParaRPr lang="en-GB"/>
        </a:p>
      </dgm:t>
    </dgm:pt>
    <dgm:pt modelId="{0FE80E17-869B-432A-B131-DD3C4895DD27}" type="pres">
      <dgm:prSet presAssocID="{979AD743-BA3E-4BE3-8983-C48142C05791}" presName="rootConnector" presStyleLbl="node1" presStyleIdx="1" presStyleCnt="2"/>
      <dgm:spPr/>
      <dgm:t>
        <a:bodyPr/>
        <a:lstStyle/>
        <a:p>
          <a:endParaRPr lang="en-GB"/>
        </a:p>
      </dgm:t>
    </dgm:pt>
    <dgm:pt modelId="{7AB183EC-B803-424B-BEB7-F5AFE21BDDF7}" type="pres">
      <dgm:prSet presAssocID="{979AD743-BA3E-4BE3-8983-C48142C05791}" presName="childShape" presStyleCnt="0"/>
      <dgm:spPr/>
    </dgm:pt>
    <dgm:pt modelId="{2CB2A087-3FD2-4558-86D1-7E18A29BA15D}" type="pres">
      <dgm:prSet presAssocID="{FD80636A-6757-41F1-81B0-FBC0725AC6FE}" presName="Name13" presStyleLbl="parChTrans1D2" presStyleIdx="2" presStyleCnt="4"/>
      <dgm:spPr/>
      <dgm:t>
        <a:bodyPr/>
        <a:lstStyle/>
        <a:p>
          <a:endParaRPr lang="en-GB"/>
        </a:p>
      </dgm:t>
    </dgm:pt>
    <dgm:pt modelId="{59139FC0-DCD1-4590-B5E4-AC9986A83524}" type="pres">
      <dgm:prSet presAssocID="{8856C0DE-53DF-4D02-9FD3-A38800F5008A}" presName="childText" presStyleLbl="bgAcc1" presStyleIdx="2" presStyleCnt="4" custScaleX="236538" custScaleY="116270" custLinFactNeighborX="2925" custLinFactNeighborY="-8331">
        <dgm:presLayoutVars>
          <dgm:bulletEnabled val="1"/>
        </dgm:presLayoutVars>
      </dgm:prSet>
      <dgm:spPr/>
      <dgm:t>
        <a:bodyPr/>
        <a:lstStyle/>
        <a:p>
          <a:endParaRPr lang="en-GB"/>
        </a:p>
      </dgm:t>
    </dgm:pt>
    <dgm:pt modelId="{F46A8F3E-A2F0-4366-9A6F-5D52494A2B3C}" type="pres">
      <dgm:prSet presAssocID="{2E85B43E-2A6C-4746-960E-C8C0D93E24B5}" presName="Name13" presStyleLbl="parChTrans1D2" presStyleIdx="3" presStyleCnt="4"/>
      <dgm:spPr/>
      <dgm:t>
        <a:bodyPr/>
        <a:lstStyle/>
        <a:p>
          <a:endParaRPr lang="en-GB"/>
        </a:p>
      </dgm:t>
    </dgm:pt>
    <dgm:pt modelId="{6DDE2436-E238-46AC-BFE1-0E2309A70D1B}" type="pres">
      <dgm:prSet presAssocID="{86324F15-B51C-4EEB-B4CF-ED0E2AAC4D61}" presName="childText" presStyleLbl="bgAcc1" presStyleIdx="3" presStyleCnt="4" custScaleX="234611" custScaleY="296996" custLinFactNeighborX="1220" custLinFactNeighborY="-21237">
        <dgm:presLayoutVars>
          <dgm:bulletEnabled val="1"/>
        </dgm:presLayoutVars>
      </dgm:prSet>
      <dgm:spPr/>
      <dgm:t>
        <a:bodyPr/>
        <a:lstStyle/>
        <a:p>
          <a:endParaRPr lang="en-GB"/>
        </a:p>
      </dgm:t>
    </dgm:pt>
  </dgm:ptLst>
  <dgm:cxnLst>
    <dgm:cxn modelId="{D84CDF43-43C6-46A1-86B4-77204F211F61}" type="presOf" srcId="{979AD743-BA3E-4BE3-8983-C48142C05791}" destId="{0FE80E17-869B-432A-B131-DD3C4895DD27}" srcOrd="1" destOrd="0" presId="urn:microsoft.com/office/officeart/2005/8/layout/hierarchy3"/>
    <dgm:cxn modelId="{257DE7DE-4ACB-4009-AE88-CDD38A3873BD}" srcId="{1A361018-A707-4A18-B524-B7F173F2BCD7}" destId="{979AD743-BA3E-4BE3-8983-C48142C05791}" srcOrd="1" destOrd="0" parTransId="{67264A98-6712-47CA-9CD7-4D5F5C6579B4}" sibTransId="{ADB4124B-93C0-4008-8289-FA7F952A1BF1}"/>
    <dgm:cxn modelId="{08E49612-102F-4203-B67B-AE1D0F291B59}" type="presOf" srcId="{1A361018-A707-4A18-B524-B7F173F2BCD7}" destId="{4E9E36D7-6AA6-4F71-9D71-532587C90D20}" srcOrd="0" destOrd="0" presId="urn:microsoft.com/office/officeart/2005/8/layout/hierarchy3"/>
    <dgm:cxn modelId="{33AEA430-C70D-4A91-AB26-2820BA3953EE}" type="presOf" srcId="{8856C0DE-53DF-4D02-9FD3-A38800F5008A}" destId="{59139FC0-DCD1-4590-B5E4-AC9986A83524}" srcOrd="0" destOrd="0" presId="urn:microsoft.com/office/officeart/2005/8/layout/hierarchy3"/>
    <dgm:cxn modelId="{FB67DE1C-5785-46BA-B2B3-E6A7E3C2B948}" type="presOf" srcId="{86324F15-B51C-4EEB-B4CF-ED0E2AAC4D61}" destId="{6DDE2436-E238-46AC-BFE1-0E2309A70D1B}" srcOrd="0" destOrd="0" presId="urn:microsoft.com/office/officeart/2005/8/layout/hierarchy3"/>
    <dgm:cxn modelId="{3CD77DE3-6E80-43E9-AFE1-AFC10988D04D}" type="presOf" srcId="{318A3E48-738E-4DC8-B2C6-A96BEB4BB8D1}" destId="{767133B0-D10C-4063-8299-79F358302174}" srcOrd="0" destOrd="0" presId="urn:microsoft.com/office/officeart/2005/8/layout/hierarchy3"/>
    <dgm:cxn modelId="{0B3D00F6-4DDA-42E3-8075-454603D1E36A}" type="presOf" srcId="{A7B34382-516F-4B14-B56B-DB037D3F3EEB}" destId="{9B5600D7-984F-42B0-B4D7-23F2F9DBCA89}" srcOrd="0" destOrd="0" presId="urn:microsoft.com/office/officeart/2005/8/layout/hierarchy3"/>
    <dgm:cxn modelId="{FAAEFA90-AA57-4B97-B042-B5755D66DA56}" type="presOf" srcId="{FD80636A-6757-41F1-81B0-FBC0725AC6FE}" destId="{2CB2A087-3FD2-4558-86D1-7E18A29BA15D}" srcOrd="0" destOrd="0" presId="urn:microsoft.com/office/officeart/2005/8/layout/hierarchy3"/>
    <dgm:cxn modelId="{30A2A14B-B5FD-453A-8142-F7ADBB43A672}" type="presOf" srcId="{E0A7AC5A-650F-4181-9248-CD78267C864B}" destId="{1D0B964B-D67F-4653-A0FE-0BD90249751E}" srcOrd="0" destOrd="0" presId="urn:microsoft.com/office/officeart/2005/8/layout/hierarchy3"/>
    <dgm:cxn modelId="{75287C60-46F7-4B45-9C98-B02435BBA9FD}" srcId="{979AD743-BA3E-4BE3-8983-C48142C05791}" destId="{8856C0DE-53DF-4D02-9FD3-A38800F5008A}" srcOrd="0" destOrd="0" parTransId="{FD80636A-6757-41F1-81B0-FBC0725AC6FE}" sibTransId="{732F2D6F-FFC9-4443-9570-5590791E2E5D}"/>
    <dgm:cxn modelId="{2C26B745-8056-4FCF-9861-9E3A54772827}" type="presOf" srcId="{75838C5A-A440-46C1-B7F7-E8A3853F424E}" destId="{77A10BE6-142D-43C8-B3A3-5F4991751046}" srcOrd="1" destOrd="0" presId="urn:microsoft.com/office/officeart/2005/8/layout/hierarchy3"/>
    <dgm:cxn modelId="{E49E1053-971B-4255-8298-4A5A211F5770}" type="presOf" srcId="{979AD743-BA3E-4BE3-8983-C48142C05791}" destId="{EBAF54DF-5DC7-44C6-8C4A-99781EC576DF}" srcOrd="0" destOrd="0" presId="urn:microsoft.com/office/officeart/2005/8/layout/hierarchy3"/>
    <dgm:cxn modelId="{E2363DBB-BAE7-49EB-B5B0-8437272A1420}" srcId="{75838C5A-A440-46C1-B7F7-E8A3853F424E}" destId="{A7B34382-516F-4B14-B56B-DB037D3F3EEB}" srcOrd="1" destOrd="0" parTransId="{318A3E48-738E-4DC8-B2C6-A96BEB4BB8D1}" sibTransId="{6AB3B323-A761-4C2A-B2F0-E465450E1F1F}"/>
    <dgm:cxn modelId="{FFECE92C-3F21-4558-AA8B-6F2C87B6F6F6}" srcId="{75838C5A-A440-46C1-B7F7-E8A3853F424E}" destId="{02D52926-3423-43E3-AE35-E786D48D9487}" srcOrd="0" destOrd="0" parTransId="{E0A7AC5A-650F-4181-9248-CD78267C864B}" sibTransId="{4FE8670D-CD00-4918-967B-D0FB8313E5B8}"/>
    <dgm:cxn modelId="{3D8B3112-EB09-4BD8-B39B-34E1AA79DC6B}" type="presOf" srcId="{2E85B43E-2A6C-4746-960E-C8C0D93E24B5}" destId="{F46A8F3E-A2F0-4366-9A6F-5D52494A2B3C}" srcOrd="0" destOrd="0" presId="urn:microsoft.com/office/officeart/2005/8/layout/hierarchy3"/>
    <dgm:cxn modelId="{4CDE784D-BA9F-4BD7-8DE4-8CC5FCA69A36}" type="presOf" srcId="{02D52926-3423-43E3-AE35-E786D48D9487}" destId="{E84B2A0D-BCBC-4B51-B1D9-05FD4F4C9C89}" srcOrd="0" destOrd="0" presId="urn:microsoft.com/office/officeart/2005/8/layout/hierarchy3"/>
    <dgm:cxn modelId="{CE8D2D31-A145-49D6-AAE7-D903CA7F8E25}" srcId="{979AD743-BA3E-4BE3-8983-C48142C05791}" destId="{86324F15-B51C-4EEB-B4CF-ED0E2AAC4D61}" srcOrd="1" destOrd="0" parTransId="{2E85B43E-2A6C-4746-960E-C8C0D93E24B5}" sibTransId="{5D456A5E-66BB-40F0-A266-84DE49C65313}"/>
    <dgm:cxn modelId="{0A6FB651-7906-4D50-AD96-024BA6ADB51C}" type="presOf" srcId="{75838C5A-A440-46C1-B7F7-E8A3853F424E}" destId="{8BFB11EB-F1EB-4D7C-8DB8-7F147DCA1746}" srcOrd="0" destOrd="0" presId="urn:microsoft.com/office/officeart/2005/8/layout/hierarchy3"/>
    <dgm:cxn modelId="{25833630-E435-44C4-8407-E391C6827296}" srcId="{1A361018-A707-4A18-B524-B7F173F2BCD7}" destId="{75838C5A-A440-46C1-B7F7-E8A3853F424E}" srcOrd="0" destOrd="0" parTransId="{4A0906F2-E8DF-423C-89E8-CB8117D48273}" sibTransId="{73BAA032-9174-49AD-9224-492F05288740}"/>
    <dgm:cxn modelId="{B7D39E91-B458-4FA3-8237-D9C5AD367A61}" type="presParOf" srcId="{4E9E36D7-6AA6-4F71-9D71-532587C90D20}" destId="{D6FC6826-322F-4EF7-AF29-E5E69DEA3654}" srcOrd="0" destOrd="0" presId="urn:microsoft.com/office/officeart/2005/8/layout/hierarchy3"/>
    <dgm:cxn modelId="{D7FB96C1-1709-4FDA-B70B-0EB4F80E05DF}" type="presParOf" srcId="{D6FC6826-322F-4EF7-AF29-E5E69DEA3654}" destId="{F443CBA8-3552-4E19-87F4-4D4145870EAD}" srcOrd="0" destOrd="0" presId="urn:microsoft.com/office/officeart/2005/8/layout/hierarchy3"/>
    <dgm:cxn modelId="{707ED46C-77F7-4C8E-86F8-F4E632C23DA7}" type="presParOf" srcId="{F443CBA8-3552-4E19-87F4-4D4145870EAD}" destId="{8BFB11EB-F1EB-4D7C-8DB8-7F147DCA1746}" srcOrd="0" destOrd="0" presId="urn:microsoft.com/office/officeart/2005/8/layout/hierarchy3"/>
    <dgm:cxn modelId="{634AAE29-CDDB-41B2-8D47-2F5564C8761A}" type="presParOf" srcId="{F443CBA8-3552-4E19-87F4-4D4145870EAD}" destId="{77A10BE6-142D-43C8-B3A3-5F4991751046}" srcOrd="1" destOrd="0" presId="urn:microsoft.com/office/officeart/2005/8/layout/hierarchy3"/>
    <dgm:cxn modelId="{7E1362DB-0EFA-42FF-9D31-F0963C5AC376}" type="presParOf" srcId="{D6FC6826-322F-4EF7-AF29-E5E69DEA3654}" destId="{170D5B65-EE1F-40F5-9CD1-ADC65F4DD468}" srcOrd="1" destOrd="0" presId="urn:microsoft.com/office/officeart/2005/8/layout/hierarchy3"/>
    <dgm:cxn modelId="{25A8CF28-8845-4158-99D8-B53C124913D2}" type="presParOf" srcId="{170D5B65-EE1F-40F5-9CD1-ADC65F4DD468}" destId="{1D0B964B-D67F-4653-A0FE-0BD90249751E}" srcOrd="0" destOrd="0" presId="urn:microsoft.com/office/officeart/2005/8/layout/hierarchy3"/>
    <dgm:cxn modelId="{B9E84735-08C8-4120-BC90-1ED78C5A3181}" type="presParOf" srcId="{170D5B65-EE1F-40F5-9CD1-ADC65F4DD468}" destId="{E84B2A0D-BCBC-4B51-B1D9-05FD4F4C9C89}" srcOrd="1" destOrd="0" presId="urn:microsoft.com/office/officeart/2005/8/layout/hierarchy3"/>
    <dgm:cxn modelId="{0E133319-94CC-4A76-85FA-CD2BEDB40853}" type="presParOf" srcId="{170D5B65-EE1F-40F5-9CD1-ADC65F4DD468}" destId="{767133B0-D10C-4063-8299-79F358302174}" srcOrd="2" destOrd="0" presId="urn:microsoft.com/office/officeart/2005/8/layout/hierarchy3"/>
    <dgm:cxn modelId="{94F65268-B01A-4824-B096-2F19F0EC7890}" type="presParOf" srcId="{170D5B65-EE1F-40F5-9CD1-ADC65F4DD468}" destId="{9B5600D7-984F-42B0-B4D7-23F2F9DBCA89}" srcOrd="3" destOrd="0" presId="urn:microsoft.com/office/officeart/2005/8/layout/hierarchy3"/>
    <dgm:cxn modelId="{12378F16-CA93-4E05-8D5B-2AF72896B366}" type="presParOf" srcId="{4E9E36D7-6AA6-4F71-9D71-532587C90D20}" destId="{93CDC8A7-53DA-4285-BCEA-7D21CF1F6F91}" srcOrd="1" destOrd="0" presId="urn:microsoft.com/office/officeart/2005/8/layout/hierarchy3"/>
    <dgm:cxn modelId="{33006D5F-2B2E-47E6-9A95-9BABF2523C70}" type="presParOf" srcId="{93CDC8A7-53DA-4285-BCEA-7D21CF1F6F91}" destId="{D49A7D58-F7CB-4788-ADFC-52BCAF536CCC}" srcOrd="0" destOrd="0" presId="urn:microsoft.com/office/officeart/2005/8/layout/hierarchy3"/>
    <dgm:cxn modelId="{54E86D1F-D9C9-4B1C-9979-53342280953D}" type="presParOf" srcId="{D49A7D58-F7CB-4788-ADFC-52BCAF536CCC}" destId="{EBAF54DF-5DC7-44C6-8C4A-99781EC576DF}" srcOrd="0" destOrd="0" presId="urn:microsoft.com/office/officeart/2005/8/layout/hierarchy3"/>
    <dgm:cxn modelId="{FC786E5A-8DF1-4105-B65D-5F6B658FBBCF}" type="presParOf" srcId="{D49A7D58-F7CB-4788-ADFC-52BCAF536CCC}" destId="{0FE80E17-869B-432A-B131-DD3C4895DD27}" srcOrd="1" destOrd="0" presId="urn:microsoft.com/office/officeart/2005/8/layout/hierarchy3"/>
    <dgm:cxn modelId="{5DA36221-8E26-4404-9BEA-202E8E33D2FF}" type="presParOf" srcId="{93CDC8A7-53DA-4285-BCEA-7D21CF1F6F91}" destId="{7AB183EC-B803-424B-BEB7-F5AFE21BDDF7}" srcOrd="1" destOrd="0" presId="urn:microsoft.com/office/officeart/2005/8/layout/hierarchy3"/>
    <dgm:cxn modelId="{BD8A8965-5F27-47C6-9020-E0E17FD318F7}" type="presParOf" srcId="{7AB183EC-B803-424B-BEB7-F5AFE21BDDF7}" destId="{2CB2A087-3FD2-4558-86D1-7E18A29BA15D}" srcOrd="0" destOrd="0" presId="urn:microsoft.com/office/officeart/2005/8/layout/hierarchy3"/>
    <dgm:cxn modelId="{E12D53E7-77DA-4BD6-9D17-E520628A9E45}" type="presParOf" srcId="{7AB183EC-B803-424B-BEB7-F5AFE21BDDF7}" destId="{59139FC0-DCD1-4590-B5E4-AC9986A83524}" srcOrd="1" destOrd="0" presId="urn:microsoft.com/office/officeart/2005/8/layout/hierarchy3"/>
    <dgm:cxn modelId="{40A5F01A-F83E-45AB-8650-AF42AC555AB2}" type="presParOf" srcId="{7AB183EC-B803-424B-BEB7-F5AFE21BDDF7}" destId="{F46A8F3E-A2F0-4366-9A6F-5D52494A2B3C}" srcOrd="2" destOrd="0" presId="urn:microsoft.com/office/officeart/2005/8/layout/hierarchy3"/>
    <dgm:cxn modelId="{5419A44D-90D9-4C95-A008-65D8B5339FFA}" type="presParOf" srcId="{7AB183EC-B803-424B-BEB7-F5AFE21BDDF7}" destId="{6DDE2436-E238-46AC-BFE1-0E2309A70D1B}"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A646309-AB27-4DB8-8CF9-C6F891947E9B}"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GB"/>
        </a:p>
      </dgm:t>
    </dgm:pt>
    <dgm:pt modelId="{BF212DBF-D635-4709-8F88-FE8E760811BE}">
      <dgm:prSet custT="1"/>
      <dgm:spPr>
        <a:solidFill>
          <a:srgbClr val="92D050"/>
        </a:solidFill>
      </dgm:spPr>
      <dgm:t>
        <a:bodyPr/>
        <a:lstStyle/>
        <a:p>
          <a:pPr rtl="0"/>
          <a:r>
            <a:rPr lang="en-GB" sz="2000" b="1" dirty="0" smtClean="0">
              <a:solidFill>
                <a:srgbClr val="333399"/>
              </a:solidFill>
            </a:rPr>
            <a:t>Joint Projects: </a:t>
          </a:r>
          <a:endParaRPr lang="en-GB" sz="2000" dirty="0">
            <a:solidFill>
              <a:srgbClr val="333399"/>
            </a:solidFill>
          </a:endParaRPr>
        </a:p>
      </dgm:t>
    </dgm:pt>
    <dgm:pt modelId="{20BAC12E-F318-49DA-AEBA-CFD187E9D220}" type="parTrans" cxnId="{98C92F08-6C85-460C-9B5D-FD63F880F22F}">
      <dgm:prSet/>
      <dgm:spPr/>
      <dgm:t>
        <a:bodyPr/>
        <a:lstStyle/>
        <a:p>
          <a:endParaRPr lang="en-GB"/>
        </a:p>
      </dgm:t>
    </dgm:pt>
    <dgm:pt modelId="{003C59CC-D1F7-44AA-A96D-60C83631E0BA}" type="sibTrans" cxnId="{98C92F08-6C85-460C-9B5D-FD63F880F22F}">
      <dgm:prSet/>
      <dgm:spPr/>
      <dgm:t>
        <a:bodyPr/>
        <a:lstStyle/>
        <a:p>
          <a:endParaRPr lang="en-GB"/>
        </a:p>
      </dgm:t>
    </dgm:pt>
    <dgm:pt modelId="{C317C291-0D0F-4C20-9047-C036F64121EF}">
      <dgm:prSet custT="1"/>
      <dgm:spPr>
        <a:noFill/>
      </dgm:spPr>
      <dgm:t>
        <a:bodyPr/>
        <a:lstStyle/>
        <a:p>
          <a:pPr rtl="0"/>
          <a:r>
            <a:rPr lang="en-GB" sz="1400" b="1" dirty="0" smtClean="0"/>
            <a:t>Curriculum development</a:t>
          </a:r>
          <a:endParaRPr lang="en-GB" sz="1400" b="1" dirty="0"/>
        </a:p>
      </dgm:t>
    </dgm:pt>
    <dgm:pt modelId="{14A47205-BCB1-4147-835A-ED1968BC5E4D}" type="parTrans" cxnId="{867E7BC8-AAC3-4C82-848C-DCA6FBF5401D}">
      <dgm:prSet/>
      <dgm:spPr/>
      <dgm:t>
        <a:bodyPr/>
        <a:lstStyle/>
        <a:p>
          <a:endParaRPr lang="en-GB"/>
        </a:p>
      </dgm:t>
    </dgm:pt>
    <dgm:pt modelId="{C3813984-A05D-4213-9775-AE0FA8216799}" type="sibTrans" cxnId="{867E7BC8-AAC3-4C82-848C-DCA6FBF5401D}">
      <dgm:prSet/>
      <dgm:spPr/>
      <dgm:t>
        <a:bodyPr/>
        <a:lstStyle/>
        <a:p>
          <a:endParaRPr lang="en-GB"/>
        </a:p>
      </dgm:t>
    </dgm:pt>
    <dgm:pt modelId="{905716CA-88C0-4B97-BC74-73E094B720B7}">
      <dgm:prSet custT="1"/>
      <dgm:spPr>
        <a:noFill/>
      </dgm:spPr>
      <dgm:t>
        <a:bodyPr/>
        <a:lstStyle/>
        <a:p>
          <a:pPr rtl="0"/>
          <a:r>
            <a:rPr lang="en-GB" sz="1400" b="1" dirty="0" smtClean="0"/>
            <a:t>University governance &amp; management</a:t>
          </a:r>
          <a:endParaRPr lang="en-GB" sz="1400" b="1" dirty="0"/>
        </a:p>
      </dgm:t>
    </dgm:pt>
    <dgm:pt modelId="{37125732-5000-4A38-A337-6F3CF57DD60C}" type="parTrans" cxnId="{FCBD174D-6A57-4EC2-B6F1-EB0F85ADE036}">
      <dgm:prSet/>
      <dgm:spPr/>
      <dgm:t>
        <a:bodyPr/>
        <a:lstStyle/>
        <a:p>
          <a:endParaRPr lang="en-GB"/>
        </a:p>
      </dgm:t>
    </dgm:pt>
    <dgm:pt modelId="{3B6E3209-4CD8-49A8-8140-86C5DDD47160}" type="sibTrans" cxnId="{FCBD174D-6A57-4EC2-B6F1-EB0F85ADE036}">
      <dgm:prSet/>
      <dgm:spPr/>
      <dgm:t>
        <a:bodyPr/>
        <a:lstStyle/>
        <a:p>
          <a:endParaRPr lang="en-GB"/>
        </a:p>
      </dgm:t>
    </dgm:pt>
    <dgm:pt modelId="{D3A70D63-EAC5-4ADE-BBFC-EBB527170600}">
      <dgm:prSet custT="1"/>
      <dgm:spPr>
        <a:noFill/>
      </dgm:spPr>
      <dgm:t>
        <a:bodyPr/>
        <a:lstStyle/>
        <a:p>
          <a:pPr rtl="0"/>
          <a:r>
            <a:rPr lang="en-GB" sz="1400" b="1" dirty="0" smtClean="0"/>
            <a:t>Links between HE </a:t>
          </a:r>
          <a:r>
            <a:rPr lang="en-GB" sz="1400" b="1" dirty="0" smtClean="0">
              <a:solidFill>
                <a:srgbClr val="FF0000"/>
              </a:solidFill>
            </a:rPr>
            <a:t>institutions </a:t>
          </a:r>
          <a:r>
            <a:rPr lang="en-GB" sz="1400" b="1" dirty="0" smtClean="0"/>
            <a:t>and the wider economic and social environment</a:t>
          </a:r>
          <a:endParaRPr lang="en-GB" sz="1400" b="1" dirty="0"/>
        </a:p>
      </dgm:t>
    </dgm:pt>
    <dgm:pt modelId="{477A9EFC-0568-4821-AECF-1F44F6B2FAB4}" type="parTrans" cxnId="{EA4CF72E-2A66-47C8-A684-18BC76008542}">
      <dgm:prSet/>
      <dgm:spPr/>
      <dgm:t>
        <a:bodyPr/>
        <a:lstStyle/>
        <a:p>
          <a:endParaRPr lang="en-GB"/>
        </a:p>
      </dgm:t>
    </dgm:pt>
    <dgm:pt modelId="{4ECE1AD1-8CBD-40C0-8012-0905A3BA9083}" type="sibTrans" cxnId="{EA4CF72E-2A66-47C8-A684-18BC76008542}">
      <dgm:prSet/>
      <dgm:spPr/>
      <dgm:t>
        <a:bodyPr/>
        <a:lstStyle/>
        <a:p>
          <a:endParaRPr lang="en-GB"/>
        </a:p>
      </dgm:t>
    </dgm:pt>
    <dgm:pt modelId="{D857A633-CF57-4F43-8041-E13AD0862426}">
      <dgm:prSet custT="1"/>
      <dgm:spPr>
        <a:solidFill>
          <a:srgbClr val="0070C0"/>
        </a:solidFill>
      </dgm:spPr>
      <dgm:t>
        <a:bodyPr/>
        <a:lstStyle/>
        <a:p>
          <a:pPr rtl="0"/>
          <a:r>
            <a:rPr lang="en-GB" sz="1500" b="1" dirty="0" smtClean="0">
              <a:solidFill>
                <a:schemeClr val="tx1"/>
              </a:solidFill>
            </a:rPr>
            <a:t>=&gt; Impact on Institutions</a:t>
          </a:r>
          <a:endParaRPr lang="en-GB" sz="1500" b="1" dirty="0">
            <a:solidFill>
              <a:schemeClr val="tx1"/>
            </a:solidFill>
          </a:endParaRPr>
        </a:p>
      </dgm:t>
    </dgm:pt>
    <dgm:pt modelId="{E0B5E259-5FD8-4B0A-963C-4B1D0175E532}" type="parTrans" cxnId="{86BCB2B5-1A15-45CF-B27F-18D32E8656EB}">
      <dgm:prSet/>
      <dgm:spPr/>
      <dgm:t>
        <a:bodyPr/>
        <a:lstStyle/>
        <a:p>
          <a:endParaRPr lang="en-GB"/>
        </a:p>
      </dgm:t>
    </dgm:pt>
    <dgm:pt modelId="{A1DECF5B-5629-40A9-88FB-74D9A8AFDADD}" type="sibTrans" cxnId="{86BCB2B5-1A15-45CF-B27F-18D32E8656EB}">
      <dgm:prSet/>
      <dgm:spPr/>
      <dgm:t>
        <a:bodyPr/>
        <a:lstStyle/>
        <a:p>
          <a:endParaRPr lang="en-GB"/>
        </a:p>
      </dgm:t>
    </dgm:pt>
    <dgm:pt modelId="{65617943-02FC-40E2-A741-3A484F7AAA94}">
      <dgm:prSet custT="1"/>
      <dgm:spPr>
        <a:solidFill>
          <a:srgbClr val="FF9900"/>
        </a:solidFill>
      </dgm:spPr>
      <dgm:t>
        <a:bodyPr/>
        <a:lstStyle/>
        <a:p>
          <a:pPr rtl="0"/>
          <a:r>
            <a:rPr lang="en-GB" sz="2000" b="1" dirty="0" smtClean="0">
              <a:solidFill>
                <a:srgbClr val="333399"/>
              </a:solidFill>
            </a:rPr>
            <a:t>Structural Projects</a:t>
          </a:r>
          <a:r>
            <a:rPr lang="en-GB" sz="1500" b="1" dirty="0" smtClean="0">
              <a:solidFill>
                <a:srgbClr val="333399"/>
              </a:solidFill>
            </a:rPr>
            <a:t>: </a:t>
          </a:r>
          <a:endParaRPr lang="en-GB" sz="1500" b="1" dirty="0">
            <a:solidFill>
              <a:srgbClr val="333399"/>
            </a:solidFill>
          </a:endParaRPr>
        </a:p>
      </dgm:t>
    </dgm:pt>
    <dgm:pt modelId="{A1908915-7871-45B4-A86B-EF666B8B65BA}" type="parTrans" cxnId="{3088F050-5199-4FB2-AFB2-465638109FB5}">
      <dgm:prSet/>
      <dgm:spPr/>
      <dgm:t>
        <a:bodyPr/>
        <a:lstStyle/>
        <a:p>
          <a:endParaRPr lang="en-GB"/>
        </a:p>
      </dgm:t>
    </dgm:pt>
    <dgm:pt modelId="{025CECD7-7696-4C32-ADAE-18FAA73C69D5}" type="sibTrans" cxnId="{3088F050-5199-4FB2-AFB2-465638109FB5}">
      <dgm:prSet/>
      <dgm:spPr/>
      <dgm:t>
        <a:bodyPr/>
        <a:lstStyle/>
        <a:p>
          <a:endParaRPr lang="en-GB"/>
        </a:p>
      </dgm:t>
    </dgm:pt>
    <dgm:pt modelId="{C2060F11-DA34-4A10-A366-E9CD479DF720}">
      <dgm:prSet custT="1"/>
      <dgm:spPr>
        <a:noFill/>
      </dgm:spPr>
      <dgm:t>
        <a:bodyPr/>
        <a:lstStyle/>
        <a:p>
          <a:pPr rtl="0"/>
          <a:r>
            <a:rPr lang="en-GB" sz="1400" b="1" dirty="0" smtClean="0"/>
            <a:t>Modernisation of policies, governance and management of Higher Education systems</a:t>
          </a:r>
          <a:endParaRPr lang="en-GB" sz="1400" b="1" dirty="0"/>
        </a:p>
      </dgm:t>
    </dgm:pt>
    <dgm:pt modelId="{59FA741A-4659-4790-9F79-5B5F34BF9D79}" type="parTrans" cxnId="{D9F1A964-727D-498B-AECE-18980D4ABB4A}">
      <dgm:prSet/>
      <dgm:spPr/>
      <dgm:t>
        <a:bodyPr/>
        <a:lstStyle/>
        <a:p>
          <a:endParaRPr lang="en-GB"/>
        </a:p>
      </dgm:t>
    </dgm:pt>
    <dgm:pt modelId="{5C70F5F4-11B4-4355-8795-E49809907CB5}" type="sibTrans" cxnId="{D9F1A964-727D-498B-AECE-18980D4ABB4A}">
      <dgm:prSet/>
      <dgm:spPr/>
      <dgm:t>
        <a:bodyPr/>
        <a:lstStyle/>
        <a:p>
          <a:endParaRPr lang="en-GB"/>
        </a:p>
      </dgm:t>
    </dgm:pt>
    <dgm:pt modelId="{681D6F55-7928-4E7E-AD2B-590817534FB5}">
      <dgm:prSet custT="1"/>
      <dgm:spPr>
        <a:noFill/>
      </dgm:spPr>
      <dgm:t>
        <a:bodyPr/>
        <a:lstStyle/>
        <a:p>
          <a:pPr rtl="0"/>
          <a:r>
            <a:rPr lang="en-GB" sz="1400" b="1" dirty="0" smtClean="0"/>
            <a:t>Links between HE </a:t>
          </a:r>
          <a:r>
            <a:rPr lang="en-GB" sz="1400" b="1" dirty="0" smtClean="0">
              <a:solidFill>
                <a:srgbClr val="FF0000"/>
              </a:solidFill>
            </a:rPr>
            <a:t>systems </a:t>
          </a:r>
          <a:r>
            <a:rPr lang="en-GB" sz="1400" b="1" dirty="0" smtClean="0"/>
            <a:t>and the wider economic and social environment</a:t>
          </a:r>
          <a:endParaRPr lang="en-GB" sz="1400" b="1" dirty="0"/>
        </a:p>
      </dgm:t>
    </dgm:pt>
    <dgm:pt modelId="{F1785F22-4809-4325-8391-DABF8DA090FC}" type="parTrans" cxnId="{06B436B4-CAA5-48DC-AA1B-F291ACC0EE12}">
      <dgm:prSet/>
      <dgm:spPr/>
      <dgm:t>
        <a:bodyPr/>
        <a:lstStyle/>
        <a:p>
          <a:endParaRPr lang="en-GB"/>
        </a:p>
      </dgm:t>
    </dgm:pt>
    <dgm:pt modelId="{3493A260-9725-4041-B46D-DCA3E1E734BF}" type="sibTrans" cxnId="{06B436B4-CAA5-48DC-AA1B-F291ACC0EE12}">
      <dgm:prSet/>
      <dgm:spPr/>
      <dgm:t>
        <a:bodyPr/>
        <a:lstStyle/>
        <a:p>
          <a:endParaRPr lang="en-GB"/>
        </a:p>
      </dgm:t>
    </dgm:pt>
    <dgm:pt modelId="{8EAC2053-9E19-4F1F-A3D2-7EE274829BDF}">
      <dgm:prSet custT="1"/>
      <dgm:spPr>
        <a:solidFill>
          <a:srgbClr val="0070C0"/>
        </a:solidFill>
        <a:ln>
          <a:solidFill>
            <a:srgbClr val="336699"/>
          </a:solidFill>
        </a:ln>
      </dgm:spPr>
      <dgm:t>
        <a:bodyPr/>
        <a:lstStyle/>
        <a:p>
          <a:pPr rtl="0"/>
          <a:r>
            <a:rPr lang="fr-BE" sz="1500" b="1" dirty="0" smtClean="0">
              <a:solidFill>
                <a:schemeClr val="tx1"/>
              </a:solidFill>
            </a:rPr>
            <a:t>=&gt; Impact  on HE </a:t>
          </a:r>
          <a:r>
            <a:rPr lang="fr-BE" sz="1500" b="1" dirty="0" err="1" smtClean="0">
              <a:solidFill>
                <a:schemeClr val="tx1"/>
              </a:solidFill>
            </a:rPr>
            <a:t>Systems</a:t>
          </a:r>
          <a:endParaRPr lang="en-GB" sz="1500" b="1" dirty="0">
            <a:solidFill>
              <a:schemeClr val="tx1"/>
            </a:solidFill>
          </a:endParaRPr>
        </a:p>
      </dgm:t>
    </dgm:pt>
    <dgm:pt modelId="{411F78CB-5349-48B0-BD9D-DA2763F3DECC}" type="parTrans" cxnId="{9F719B2F-C030-4DCB-A8AB-63DE00DC4B60}">
      <dgm:prSet/>
      <dgm:spPr/>
      <dgm:t>
        <a:bodyPr/>
        <a:lstStyle/>
        <a:p>
          <a:endParaRPr lang="en-GB"/>
        </a:p>
      </dgm:t>
    </dgm:pt>
    <dgm:pt modelId="{D93D18B7-15DA-40A6-9FDA-0CCC0D2954F8}" type="sibTrans" cxnId="{9F719B2F-C030-4DCB-A8AB-63DE00DC4B60}">
      <dgm:prSet/>
      <dgm:spPr/>
      <dgm:t>
        <a:bodyPr/>
        <a:lstStyle/>
        <a:p>
          <a:endParaRPr lang="en-GB"/>
        </a:p>
      </dgm:t>
    </dgm:pt>
    <dgm:pt modelId="{8F86C495-C2EC-454A-8CDB-F774039BDEC7}" type="pres">
      <dgm:prSet presAssocID="{AA646309-AB27-4DB8-8CF9-C6F891947E9B}" presName="diagram" presStyleCnt="0">
        <dgm:presLayoutVars>
          <dgm:chPref val="1"/>
          <dgm:dir/>
          <dgm:animOne val="branch"/>
          <dgm:animLvl val="lvl"/>
          <dgm:resizeHandles/>
        </dgm:presLayoutVars>
      </dgm:prSet>
      <dgm:spPr/>
      <dgm:t>
        <a:bodyPr/>
        <a:lstStyle/>
        <a:p>
          <a:endParaRPr lang="en-GB"/>
        </a:p>
      </dgm:t>
    </dgm:pt>
    <dgm:pt modelId="{8D05A650-0C09-4964-84C8-9E4B95CE53F4}" type="pres">
      <dgm:prSet presAssocID="{BF212DBF-D635-4709-8F88-FE8E760811BE}" presName="root" presStyleCnt="0"/>
      <dgm:spPr/>
    </dgm:pt>
    <dgm:pt modelId="{8C7F79E5-374E-476C-BC37-B5B4FDE10750}" type="pres">
      <dgm:prSet presAssocID="{BF212DBF-D635-4709-8F88-FE8E760811BE}" presName="rootComposite" presStyleCnt="0"/>
      <dgm:spPr/>
    </dgm:pt>
    <dgm:pt modelId="{62F12195-7DFB-4A63-8F08-593B1A878353}" type="pres">
      <dgm:prSet presAssocID="{BF212DBF-D635-4709-8F88-FE8E760811BE}" presName="rootText" presStyleLbl="node1" presStyleIdx="0" presStyleCnt="4" custScaleX="334209" custScaleY="268788" custLinFactNeighborX="14487" custLinFactNeighborY="-31236"/>
      <dgm:spPr/>
      <dgm:t>
        <a:bodyPr/>
        <a:lstStyle/>
        <a:p>
          <a:endParaRPr lang="en-GB"/>
        </a:p>
      </dgm:t>
    </dgm:pt>
    <dgm:pt modelId="{CDA26305-FED0-48A8-B032-7419042AE946}" type="pres">
      <dgm:prSet presAssocID="{BF212DBF-D635-4709-8F88-FE8E760811BE}" presName="rootConnector" presStyleLbl="node1" presStyleIdx="0" presStyleCnt="4"/>
      <dgm:spPr/>
      <dgm:t>
        <a:bodyPr/>
        <a:lstStyle/>
        <a:p>
          <a:endParaRPr lang="en-GB"/>
        </a:p>
      </dgm:t>
    </dgm:pt>
    <dgm:pt modelId="{96D57CC6-022F-4334-A2A3-05E03EB0ADE5}" type="pres">
      <dgm:prSet presAssocID="{BF212DBF-D635-4709-8F88-FE8E760811BE}" presName="childShape" presStyleCnt="0"/>
      <dgm:spPr/>
    </dgm:pt>
    <dgm:pt modelId="{6F40907C-2E42-496E-82DC-B8C85C1E3D86}" type="pres">
      <dgm:prSet presAssocID="{14A47205-BCB1-4147-835A-ED1968BC5E4D}" presName="Name13" presStyleLbl="parChTrans1D2" presStyleIdx="0" presStyleCnt="5"/>
      <dgm:spPr/>
      <dgm:t>
        <a:bodyPr/>
        <a:lstStyle/>
        <a:p>
          <a:endParaRPr lang="en-GB"/>
        </a:p>
      </dgm:t>
    </dgm:pt>
    <dgm:pt modelId="{8D3B3EF6-6576-4962-87CE-B022D02FB704}" type="pres">
      <dgm:prSet presAssocID="{C317C291-0D0F-4C20-9047-C036F64121EF}" presName="childText" presStyleLbl="bgAcc1" presStyleIdx="0" presStyleCnt="5" custScaleX="484497" custScaleY="143972" custLinFactNeighborX="1842" custLinFactNeighborY="-29477">
        <dgm:presLayoutVars>
          <dgm:bulletEnabled val="1"/>
        </dgm:presLayoutVars>
      </dgm:prSet>
      <dgm:spPr/>
      <dgm:t>
        <a:bodyPr/>
        <a:lstStyle/>
        <a:p>
          <a:endParaRPr lang="en-GB"/>
        </a:p>
      </dgm:t>
    </dgm:pt>
    <dgm:pt modelId="{594F2354-E1ED-42FD-B6B5-7C058DA72016}" type="pres">
      <dgm:prSet presAssocID="{37125732-5000-4A38-A337-6F3CF57DD60C}" presName="Name13" presStyleLbl="parChTrans1D2" presStyleIdx="1" presStyleCnt="5"/>
      <dgm:spPr/>
      <dgm:t>
        <a:bodyPr/>
        <a:lstStyle/>
        <a:p>
          <a:endParaRPr lang="en-GB"/>
        </a:p>
      </dgm:t>
    </dgm:pt>
    <dgm:pt modelId="{1985B939-D7EB-4581-A103-2BCD99A32371}" type="pres">
      <dgm:prSet presAssocID="{905716CA-88C0-4B97-BC74-73E094B720B7}" presName="childText" presStyleLbl="bgAcc1" presStyleIdx="1" presStyleCnt="5" custScaleX="469156" custScaleY="191295" custLinFactNeighborX="5429" custLinFactNeighborY="-17374">
        <dgm:presLayoutVars>
          <dgm:bulletEnabled val="1"/>
        </dgm:presLayoutVars>
      </dgm:prSet>
      <dgm:spPr/>
      <dgm:t>
        <a:bodyPr/>
        <a:lstStyle/>
        <a:p>
          <a:endParaRPr lang="en-GB"/>
        </a:p>
      </dgm:t>
    </dgm:pt>
    <dgm:pt modelId="{19F69001-F697-4239-B7FD-7C9E1BDE95FF}" type="pres">
      <dgm:prSet presAssocID="{477A9EFC-0568-4821-AECF-1F44F6B2FAB4}" presName="Name13" presStyleLbl="parChTrans1D2" presStyleIdx="2" presStyleCnt="5"/>
      <dgm:spPr/>
      <dgm:t>
        <a:bodyPr/>
        <a:lstStyle/>
        <a:p>
          <a:endParaRPr lang="en-GB"/>
        </a:p>
      </dgm:t>
    </dgm:pt>
    <dgm:pt modelId="{62D225AB-4406-4849-BB28-033C0C455C89}" type="pres">
      <dgm:prSet presAssocID="{D3A70D63-EAC5-4ADE-BBFC-EBB527170600}" presName="childText" presStyleLbl="bgAcc1" presStyleIdx="2" presStyleCnt="5" custScaleX="461853" custScaleY="304745" custLinFactNeighborX="5676">
        <dgm:presLayoutVars>
          <dgm:bulletEnabled val="1"/>
        </dgm:presLayoutVars>
      </dgm:prSet>
      <dgm:spPr/>
      <dgm:t>
        <a:bodyPr/>
        <a:lstStyle/>
        <a:p>
          <a:endParaRPr lang="en-GB"/>
        </a:p>
      </dgm:t>
    </dgm:pt>
    <dgm:pt modelId="{8133507E-4A40-481D-B3C6-D4515AE38212}" type="pres">
      <dgm:prSet presAssocID="{D857A633-CF57-4F43-8041-E13AD0862426}" presName="root" presStyleCnt="0"/>
      <dgm:spPr/>
    </dgm:pt>
    <dgm:pt modelId="{06998785-B4AA-401D-BE60-EEE1CAD26C02}" type="pres">
      <dgm:prSet presAssocID="{D857A633-CF57-4F43-8041-E13AD0862426}" presName="rootComposite" presStyleCnt="0"/>
      <dgm:spPr/>
    </dgm:pt>
    <dgm:pt modelId="{D553099B-EF14-48AC-8267-D75F08A8CBBD}" type="pres">
      <dgm:prSet presAssocID="{D857A633-CF57-4F43-8041-E13AD0862426}" presName="rootText" presStyleLbl="node1" presStyleIdx="1" presStyleCnt="4" custScaleX="269711" custScaleY="166792" custLinFactNeighborX="-26701" custLinFactNeighborY="51785"/>
      <dgm:spPr/>
      <dgm:t>
        <a:bodyPr/>
        <a:lstStyle/>
        <a:p>
          <a:endParaRPr lang="en-GB"/>
        </a:p>
      </dgm:t>
    </dgm:pt>
    <dgm:pt modelId="{403B3EF6-95E0-41DE-8CBB-43C476AD0B6A}" type="pres">
      <dgm:prSet presAssocID="{D857A633-CF57-4F43-8041-E13AD0862426}" presName="rootConnector" presStyleLbl="node1" presStyleIdx="1" presStyleCnt="4"/>
      <dgm:spPr/>
      <dgm:t>
        <a:bodyPr/>
        <a:lstStyle/>
        <a:p>
          <a:endParaRPr lang="en-GB"/>
        </a:p>
      </dgm:t>
    </dgm:pt>
    <dgm:pt modelId="{ADECD493-7E0C-484B-9A7A-9A17B8A2AE6A}" type="pres">
      <dgm:prSet presAssocID="{D857A633-CF57-4F43-8041-E13AD0862426}" presName="childShape" presStyleCnt="0"/>
      <dgm:spPr/>
    </dgm:pt>
    <dgm:pt modelId="{3BF4D26C-EA5A-43D9-A37A-B22E830A5835}" type="pres">
      <dgm:prSet presAssocID="{65617943-02FC-40E2-A741-3A484F7AAA94}" presName="root" presStyleCnt="0"/>
      <dgm:spPr/>
    </dgm:pt>
    <dgm:pt modelId="{11C17076-9043-4110-9570-17260C083224}" type="pres">
      <dgm:prSet presAssocID="{65617943-02FC-40E2-A741-3A484F7AAA94}" presName="rootComposite" presStyleCnt="0"/>
      <dgm:spPr/>
    </dgm:pt>
    <dgm:pt modelId="{B69492F2-11C8-4B2E-A846-5A1BBF259D53}" type="pres">
      <dgm:prSet presAssocID="{65617943-02FC-40E2-A741-3A484F7AAA94}" presName="rootText" presStyleLbl="node1" presStyleIdx="2" presStyleCnt="4" custScaleX="335069" custScaleY="301769" custLinFactNeighborX="4517" custLinFactNeighborY="-26162"/>
      <dgm:spPr/>
      <dgm:t>
        <a:bodyPr/>
        <a:lstStyle/>
        <a:p>
          <a:endParaRPr lang="en-GB"/>
        </a:p>
      </dgm:t>
    </dgm:pt>
    <dgm:pt modelId="{647894F4-79CC-43BE-B1ED-8010DF52A3D1}" type="pres">
      <dgm:prSet presAssocID="{65617943-02FC-40E2-A741-3A484F7AAA94}" presName="rootConnector" presStyleLbl="node1" presStyleIdx="2" presStyleCnt="4"/>
      <dgm:spPr/>
      <dgm:t>
        <a:bodyPr/>
        <a:lstStyle/>
        <a:p>
          <a:endParaRPr lang="en-GB"/>
        </a:p>
      </dgm:t>
    </dgm:pt>
    <dgm:pt modelId="{76361E3E-2DF2-4A69-87A0-B111367EE1BA}" type="pres">
      <dgm:prSet presAssocID="{65617943-02FC-40E2-A741-3A484F7AAA94}" presName="childShape" presStyleCnt="0"/>
      <dgm:spPr/>
    </dgm:pt>
    <dgm:pt modelId="{A1AB1D56-1BD8-4862-8697-9491BC20C1F4}" type="pres">
      <dgm:prSet presAssocID="{59FA741A-4659-4790-9F79-5B5F34BF9D79}" presName="Name13" presStyleLbl="parChTrans1D2" presStyleIdx="3" presStyleCnt="5"/>
      <dgm:spPr/>
      <dgm:t>
        <a:bodyPr/>
        <a:lstStyle/>
        <a:p>
          <a:endParaRPr lang="en-GB"/>
        </a:p>
      </dgm:t>
    </dgm:pt>
    <dgm:pt modelId="{835894EA-F52C-4BB0-B898-D24D4896A472}" type="pres">
      <dgm:prSet presAssocID="{C2060F11-DA34-4A10-A366-E9CD479DF720}" presName="childText" presStyleLbl="bgAcc1" presStyleIdx="3" presStyleCnt="5" custScaleX="712772" custScaleY="249894" custLinFactNeighborX="-5429" custLinFactNeighborY="-8687">
        <dgm:presLayoutVars>
          <dgm:bulletEnabled val="1"/>
        </dgm:presLayoutVars>
      </dgm:prSet>
      <dgm:spPr/>
      <dgm:t>
        <a:bodyPr/>
        <a:lstStyle/>
        <a:p>
          <a:endParaRPr lang="en-GB"/>
        </a:p>
      </dgm:t>
    </dgm:pt>
    <dgm:pt modelId="{5FD3A3ED-B576-4E19-B711-7C34849AB18C}" type="pres">
      <dgm:prSet presAssocID="{F1785F22-4809-4325-8391-DABF8DA090FC}" presName="Name13" presStyleLbl="parChTrans1D2" presStyleIdx="4" presStyleCnt="5"/>
      <dgm:spPr/>
      <dgm:t>
        <a:bodyPr/>
        <a:lstStyle/>
        <a:p>
          <a:endParaRPr lang="en-GB"/>
        </a:p>
      </dgm:t>
    </dgm:pt>
    <dgm:pt modelId="{A7C8910F-B04C-4FF1-B7E8-68A11A17BC05}" type="pres">
      <dgm:prSet presAssocID="{681D6F55-7928-4E7E-AD2B-590817534FB5}" presName="childText" presStyleLbl="bgAcc1" presStyleIdx="4" presStyleCnt="5" custScaleX="685562" custScaleY="344189" custLinFactNeighborX="315" custLinFactNeighborY="-5896">
        <dgm:presLayoutVars>
          <dgm:bulletEnabled val="1"/>
        </dgm:presLayoutVars>
      </dgm:prSet>
      <dgm:spPr/>
      <dgm:t>
        <a:bodyPr/>
        <a:lstStyle/>
        <a:p>
          <a:endParaRPr lang="en-GB"/>
        </a:p>
      </dgm:t>
    </dgm:pt>
    <dgm:pt modelId="{C06BF30B-1316-41BE-AC3B-B6BB05193B9D}" type="pres">
      <dgm:prSet presAssocID="{8EAC2053-9E19-4F1F-A3D2-7EE274829BDF}" presName="root" presStyleCnt="0"/>
      <dgm:spPr/>
    </dgm:pt>
    <dgm:pt modelId="{0109415F-997B-4FE0-A38C-7F1602E4E5AB}" type="pres">
      <dgm:prSet presAssocID="{8EAC2053-9E19-4F1F-A3D2-7EE274829BDF}" presName="rootComposite" presStyleCnt="0"/>
      <dgm:spPr/>
    </dgm:pt>
    <dgm:pt modelId="{395EDB5A-DE93-41E8-9514-5FA05685FCA6}" type="pres">
      <dgm:prSet presAssocID="{8EAC2053-9E19-4F1F-A3D2-7EE274829BDF}" presName="rootText" presStyleLbl="node1" presStyleIdx="3" presStyleCnt="4" custScaleX="259053" custScaleY="156159" custLinFactNeighborX="-25070" custLinFactNeighborY="63749"/>
      <dgm:spPr/>
      <dgm:t>
        <a:bodyPr/>
        <a:lstStyle/>
        <a:p>
          <a:endParaRPr lang="en-GB"/>
        </a:p>
      </dgm:t>
    </dgm:pt>
    <dgm:pt modelId="{8800C900-E117-49BD-A927-B6758B42A063}" type="pres">
      <dgm:prSet presAssocID="{8EAC2053-9E19-4F1F-A3D2-7EE274829BDF}" presName="rootConnector" presStyleLbl="node1" presStyleIdx="3" presStyleCnt="4"/>
      <dgm:spPr/>
      <dgm:t>
        <a:bodyPr/>
        <a:lstStyle/>
        <a:p>
          <a:endParaRPr lang="en-GB"/>
        </a:p>
      </dgm:t>
    </dgm:pt>
    <dgm:pt modelId="{C0B75738-CD30-4D9B-BB59-95EB138BFCE2}" type="pres">
      <dgm:prSet presAssocID="{8EAC2053-9E19-4F1F-A3D2-7EE274829BDF}" presName="childShape" presStyleCnt="0"/>
      <dgm:spPr/>
    </dgm:pt>
  </dgm:ptLst>
  <dgm:cxnLst>
    <dgm:cxn modelId="{10641110-95E8-433D-AF94-47D87D85FFDD}" type="presOf" srcId="{AA646309-AB27-4DB8-8CF9-C6F891947E9B}" destId="{8F86C495-C2EC-454A-8CDB-F774039BDEC7}" srcOrd="0" destOrd="0" presId="urn:microsoft.com/office/officeart/2005/8/layout/hierarchy3"/>
    <dgm:cxn modelId="{BA3644AB-1036-4AD2-AF13-949DEC786E1E}" type="presOf" srcId="{D857A633-CF57-4F43-8041-E13AD0862426}" destId="{403B3EF6-95E0-41DE-8CBB-43C476AD0B6A}" srcOrd="1" destOrd="0" presId="urn:microsoft.com/office/officeart/2005/8/layout/hierarchy3"/>
    <dgm:cxn modelId="{86BCB2B5-1A15-45CF-B27F-18D32E8656EB}" srcId="{AA646309-AB27-4DB8-8CF9-C6F891947E9B}" destId="{D857A633-CF57-4F43-8041-E13AD0862426}" srcOrd="1" destOrd="0" parTransId="{E0B5E259-5FD8-4B0A-963C-4B1D0175E532}" sibTransId="{A1DECF5B-5629-40A9-88FB-74D9A8AFDADD}"/>
    <dgm:cxn modelId="{6C116BFD-0F25-4EBC-98CF-11BB530CCEE6}" type="presOf" srcId="{65617943-02FC-40E2-A741-3A484F7AAA94}" destId="{647894F4-79CC-43BE-B1ED-8010DF52A3D1}" srcOrd="1" destOrd="0" presId="urn:microsoft.com/office/officeart/2005/8/layout/hierarchy3"/>
    <dgm:cxn modelId="{EEFFCF0F-E2D4-4ED3-AC8B-AE88BC5B9F05}" type="presOf" srcId="{681D6F55-7928-4E7E-AD2B-590817534FB5}" destId="{A7C8910F-B04C-4FF1-B7E8-68A11A17BC05}" srcOrd="0" destOrd="0" presId="urn:microsoft.com/office/officeart/2005/8/layout/hierarchy3"/>
    <dgm:cxn modelId="{B3DF6BED-254E-4B6B-B42A-18D067D5F829}" type="presOf" srcId="{BF212DBF-D635-4709-8F88-FE8E760811BE}" destId="{62F12195-7DFB-4A63-8F08-593B1A878353}" srcOrd="0" destOrd="0" presId="urn:microsoft.com/office/officeart/2005/8/layout/hierarchy3"/>
    <dgm:cxn modelId="{FCBD174D-6A57-4EC2-B6F1-EB0F85ADE036}" srcId="{BF212DBF-D635-4709-8F88-FE8E760811BE}" destId="{905716CA-88C0-4B97-BC74-73E094B720B7}" srcOrd="1" destOrd="0" parTransId="{37125732-5000-4A38-A337-6F3CF57DD60C}" sibTransId="{3B6E3209-4CD8-49A8-8140-86C5DDD47160}"/>
    <dgm:cxn modelId="{E9DD673E-E420-448E-8ED4-D289E9181245}" type="presOf" srcId="{477A9EFC-0568-4821-AECF-1F44F6B2FAB4}" destId="{19F69001-F697-4239-B7FD-7C9E1BDE95FF}" srcOrd="0" destOrd="0" presId="urn:microsoft.com/office/officeart/2005/8/layout/hierarchy3"/>
    <dgm:cxn modelId="{C2E9D97B-8911-4C5D-8FC5-FA37D98F7986}" type="presOf" srcId="{8EAC2053-9E19-4F1F-A3D2-7EE274829BDF}" destId="{8800C900-E117-49BD-A927-B6758B42A063}" srcOrd="1" destOrd="0" presId="urn:microsoft.com/office/officeart/2005/8/layout/hierarchy3"/>
    <dgm:cxn modelId="{ACA5E044-A99B-4621-8B50-E232D4557F21}" type="presOf" srcId="{14A47205-BCB1-4147-835A-ED1968BC5E4D}" destId="{6F40907C-2E42-496E-82DC-B8C85C1E3D86}" srcOrd="0" destOrd="0" presId="urn:microsoft.com/office/officeart/2005/8/layout/hierarchy3"/>
    <dgm:cxn modelId="{867E7BC8-AAC3-4C82-848C-DCA6FBF5401D}" srcId="{BF212DBF-D635-4709-8F88-FE8E760811BE}" destId="{C317C291-0D0F-4C20-9047-C036F64121EF}" srcOrd="0" destOrd="0" parTransId="{14A47205-BCB1-4147-835A-ED1968BC5E4D}" sibTransId="{C3813984-A05D-4213-9775-AE0FA8216799}"/>
    <dgm:cxn modelId="{8F565969-CE9E-47D5-8B44-6E29A406C92E}" type="presOf" srcId="{8EAC2053-9E19-4F1F-A3D2-7EE274829BDF}" destId="{395EDB5A-DE93-41E8-9514-5FA05685FCA6}" srcOrd="0" destOrd="0" presId="urn:microsoft.com/office/officeart/2005/8/layout/hierarchy3"/>
    <dgm:cxn modelId="{EA4CF72E-2A66-47C8-A684-18BC76008542}" srcId="{BF212DBF-D635-4709-8F88-FE8E760811BE}" destId="{D3A70D63-EAC5-4ADE-BBFC-EBB527170600}" srcOrd="2" destOrd="0" parTransId="{477A9EFC-0568-4821-AECF-1F44F6B2FAB4}" sibTransId="{4ECE1AD1-8CBD-40C0-8012-0905A3BA9083}"/>
    <dgm:cxn modelId="{EED5CEF6-C804-4F76-9E4C-C8B6EA835967}" type="presOf" srcId="{F1785F22-4809-4325-8391-DABF8DA090FC}" destId="{5FD3A3ED-B576-4E19-B711-7C34849AB18C}" srcOrd="0" destOrd="0" presId="urn:microsoft.com/office/officeart/2005/8/layout/hierarchy3"/>
    <dgm:cxn modelId="{9F719B2F-C030-4DCB-A8AB-63DE00DC4B60}" srcId="{AA646309-AB27-4DB8-8CF9-C6F891947E9B}" destId="{8EAC2053-9E19-4F1F-A3D2-7EE274829BDF}" srcOrd="3" destOrd="0" parTransId="{411F78CB-5349-48B0-BD9D-DA2763F3DECC}" sibTransId="{D93D18B7-15DA-40A6-9FDA-0CCC0D2954F8}"/>
    <dgm:cxn modelId="{17DF2442-A1F0-4744-AC9A-45D1A4933D2C}" type="presOf" srcId="{D857A633-CF57-4F43-8041-E13AD0862426}" destId="{D553099B-EF14-48AC-8267-D75F08A8CBBD}" srcOrd="0" destOrd="0" presId="urn:microsoft.com/office/officeart/2005/8/layout/hierarchy3"/>
    <dgm:cxn modelId="{AFD3E803-731F-4356-9D89-E97DA2DD6D32}" type="presOf" srcId="{65617943-02FC-40E2-A741-3A484F7AAA94}" destId="{B69492F2-11C8-4B2E-A846-5A1BBF259D53}" srcOrd="0" destOrd="0" presId="urn:microsoft.com/office/officeart/2005/8/layout/hierarchy3"/>
    <dgm:cxn modelId="{D9F1A964-727D-498B-AECE-18980D4ABB4A}" srcId="{65617943-02FC-40E2-A741-3A484F7AAA94}" destId="{C2060F11-DA34-4A10-A366-E9CD479DF720}" srcOrd="0" destOrd="0" parTransId="{59FA741A-4659-4790-9F79-5B5F34BF9D79}" sibTransId="{5C70F5F4-11B4-4355-8795-E49809907CB5}"/>
    <dgm:cxn modelId="{98C92F08-6C85-460C-9B5D-FD63F880F22F}" srcId="{AA646309-AB27-4DB8-8CF9-C6F891947E9B}" destId="{BF212DBF-D635-4709-8F88-FE8E760811BE}" srcOrd="0" destOrd="0" parTransId="{20BAC12E-F318-49DA-AEBA-CFD187E9D220}" sibTransId="{003C59CC-D1F7-44AA-A96D-60C83631E0BA}"/>
    <dgm:cxn modelId="{DFD7921D-3C0F-433E-A2A6-A23D935FCA48}" type="presOf" srcId="{59FA741A-4659-4790-9F79-5B5F34BF9D79}" destId="{A1AB1D56-1BD8-4862-8697-9491BC20C1F4}" srcOrd="0" destOrd="0" presId="urn:microsoft.com/office/officeart/2005/8/layout/hierarchy3"/>
    <dgm:cxn modelId="{C75C28A4-E372-47AB-A3E2-84FF2E3F15E4}" type="presOf" srcId="{D3A70D63-EAC5-4ADE-BBFC-EBB527170600}" destId="{62D225AB-4406-4849-BB28-033C0C455C89}" srcOrd="0" destOrd="0" presId="urn:microsoft.com/office/officeart/2005/8/layout/hierarchy3"/>
    <dgm:cxn modelId="{7C7D09A2-2510-45AD-AE68-00F204B73AE1}" type="presOf" srcId="{C317C291-0D0F-4C20-9047-C036F64121EF}" destId="{8D3B3EF6-6576-4962-87CE-B022D02FB704}" srcOrd="0" destOrd="0" presId="urn:microsoft.com/office/officeart/2005/8/layout/hierarchy3"/>
    <dgm:cxn modelId="{3088F050-5199-4FB2-AFB2-465638109FB5}" srcId="{AA646309-AB27-4DB8-8CF9-C6F891947E9B}" destId="{65617943-02FC-40E2-A741-3A484F7AAA94}" srcOrd="2" destOrd="0" parTransId="{A1908915-7871-45B4-A86B-EF666B8B65BA}" sibTransId="{025CECD7-7696-4C32-ADAE-18FAA73C69D5}"/>
    <dgm:cxn modelId="{59A148B7-E9BB-443D-9B09-EC90EAF6EEE4}" type="presOf" srcId="{37125732-5000-4A38-A337-6F3CF57DD60C}" destId="{594F2354-E1ED-42FD-B6B5-7C058DA72016}" srcOrd="0" destOrd="0" presId="urn:microsoft.com/office/officeart/2005/8/layout/hierarchy3"/>
    <dgm:cxn modelId="{06B436B4-CAA5-48DC-AA1B-F291ACC0EE12}" srcId="{65617943-02FC-40E2-A741-3A484F7AAA94}" destId="{681D6F55-7928-4E7E-AD2B-590817534FB5}" srcOrd="1" destOrd="0" parTransId="{F1785F22-4809-4325-8391-DABF8DA090FC}" sibTransId="{3493A260-9725-4041-B46D-DCA3E1E734BF}"/>
    <dgm:cxn modelId="{46261A97-FF98-42C9-9AD8-8858FA98DBB1}" type="presOf" srcId="{BF212DBF-D635-4709-8F88-FE8E760811BE}" destId="{CDA26305-FED0-48A8-B032-7419042AE946}" srcOrd="1" destOrd="0" presId="urn:microsoft.com/office/officeart/2005/8/layout/hierarchy3"/>
    <dgm:cxn modelId="{428475B8-4A85-48BE-9EB6-0FCD33BDB9B7}" type="presOf" srcId="{905716CA-88C0-4B97-BC74-73E094B720B7}" destId="{1985B939-D7EB-4581-A103-2BCD99A32371}" srcOrd="0" destOrd="0" presId="urn:microsoft.com/office/officeart/2005/8/layout/hierarchy3"/>
    <dgm:cxn modelId="{297FCC8F-A328-4DAD-AC9B-8EB9DA36A224}" type="presOf" srcId="{C2060F11-DA34-4A10-A366-E9CD479DF720}" destId="{835894EA-F52C-4BB0-B898-D24D4896A472}" srcOrd="0" destOrd="0" presId="urn:microsoft.com/office/officeart/2005/8/layout/hierarchy3"/>
    <dgm:cxn modelId="{7BF6C1F1-A007-4611-8888-06890700D6BE}" type="presParOf" srcId="{8F86C495-C2EC-454A-8CDB-F774039BDEC7}" destId="{8D05A650-0C09-4964-84C8-9E4B95CE53F4}" srcOrd="0" destOrd="0" presId="urn:microsoft.com/office/officeart/2005/8/layout/hierarchy3"/>
    <dgm:cxn modelId="{9C2141B8-FA94-40BC-A513-8DF7B5F8D0CA}" type="presParOf" srcId="{8D05A650-0C09-4964-84C8-9E4B95CE53F4}" destId="{8C7F79E5-374E-476C-BC37-B5B4FDE10750}" srcOrd="0" destOrd="0" presId="urn:microsoft.com/office/officeart/2005/8/layout/hierarchy3"/>
    <dgm:cxn modelId="{E89E0557-17DC-4926-A8CE-F7D006CA687A}" type="presParOf" srcId="{8C7F79E5-374E-476C-BC37-B5B4FDE10750}" destId="{62F12195-7DFB-4A63-8F08-593B1A878353}" srcOrd="0" destOrd="0" presId="urn:microsoft.com/office/officeart/2005/8/layout/hierarchy3"/>
    <dgm:cxn modelId="{40A3738C-0D73-4911-8950-2ECFF9587162}" type="presParOf" srcId="{8C7F79E5-374E-476C-BC37-B5B4FDE10750}" destId="{CDA26305-FED0-48A8-B032-7419042AE946}" srcOrd="1" destOrd="0" presId="urn:microsoft.com/office/officeart/2005/8/layout/hierarchy3"/>
    <dgm:cxn modelId="{012DB3DD-5A7A-4197-AD2B-D87A3E1722E5}" type="presParOf" srcId="{8D05A650-0C09-4964-84C8-9E4B95CE53F4}" destId="{96D57CC6-022F-4334-A2A3-05E03EB0ADE5}" srcOrd="1" destOrd="0" presId="urn:microsoft.com/office/officeart/2005/8/layout/hierarchy3"/>
    <dgm:cxn modelId="{C1C168EC-0A4B-42EB-B468-7D6AB9F045E8}" type="presParOf" srcId="{96D57CC6-022F-4334-A2A3-05E03EB0ADE5}" destId="{6F40907C-2E42-496E-82DC-B8C85C1E3D86}" srcOrd="0" destOrd="0" presId="urn:microsoft.com/office/officeart/2005/8/layout/hierarchy3"/>
    <dgm:cxn modelId="{24A6BEE3-9DBD-4443-8AFF-9F0E2CEEF7D5}" type="presParOf" srcId="{96D57CC6-022F-4334-A2A3-05E03EB0ADE5}" destId="{8D3B3EF6-6576-4962-87CE-B022D02FB704}" srcOrd="1" destOrd="0" presId="urn:microsoft.com/office/officeart/2005/8/layout/hierarchy3"/>
    <dgm:cxn modelId="{E29E25DE-5283-4325-A387-03B0B7402474}" type="presParOf" srcId="{96D57CC6-022F-4334-A2A3-05E03EB0ADE5}" destId="{594F2354-E1ED-42FD-B6B5-7C058DA72016}" srcOrd="2" destOrd="0" presId="urn:microsoft.com/office/officeart/2005/8/layout/hierarchy3"/>
    <dgm:cxn modelId="{F2EDADEC-CB63-410A-A19F-E376AE31AEB6}" type="presParOf" srcId="{96D57CC6-022F-4334-A2A3-05E03EB0ADE5}" destId="{1985B939-D7EB-4581-A103-2BCD99A32371}" srcOrd="3" destOrd="0" presId="urn:microsoft.com/office/officeart/2005/8/layout/hierarchy3"/>
    <dgm:cxn modelId="{2521166B-082F-4BFB-8BD7-EF0E45308A6E}" type="presParOf" srcId="{96D57CC6-022F-4334-A2A3-05E03EB0ADE5}" destId="{19F69001-F697-4239-B7FD-7C9E1BDE95FF}" srcOrd="4" destOrd="0" presId="urn:microsoft.com/office/officeart/2005/8/layout/hierarchy3"/>
    <dgm:cxn modelId="{0326B1D9-A78F-47CC-B61C-697B264E2E78}" type="presParOf" srcId="{96D57CC6-022F-4334-A2A3-05E03EB0ADE5}" destId="{62D225AB-4406-4849-BB28-033C0C455C89}" srcOrd="5" destOrd="0" presId="urn:microsoft.com/office/officeart/2005/8/layout/hierarchy3"/>
    <dgm:cxn modelId="{B1DD5E13-36C0-4F2A-A4F2-64D04B460CF3}" type="presParOf" srcId="{8F86C495-C2EC-454A-8CDB-F774039BDEC7}" destId="{8133507E-4A40-481D-B3C6-D4515AE38212}" srcOrd="1" destOrd="0" presId="urn:microsoft.com/office/officeart/2005/8/layout/hierarchy3"/>
    <dgm:cxn modelId="{FE6821A5-1F8C-4325-8112-C84ADC0EBE21}" type="presParOf" srcId="{8133507E-4A40-481D-B3C6-D4515AE38212}" destId="{06998785-B4AA-401D-BE60-EEE1CAD26C02}" srcOrd="0" destOrd="0" presId="urn:microsoft.com/office/officeart/2005/8/layout/hierarchy3"/>
    <dgm:cxn modelId="{D73CEA3B-7A8E-4EFB-B55C-E6414E392D1A}" type="presParOf" srcId="{06998785-B4AA-401D-BE60-EEE1CAD26C02}" destId="{D553099B-EF14-48AC-8267-D75F08A8CBBD}" srcOrd="0" destOrd="0" presId="urn:microsoft.com/office/officeart/2005/8/layout/hierarchy3"/>
    <dgm:cxn modelId="{A94A896F-B320-4063-AE0C-EC6748404816}" type="presParOf" srcId="{06998785-B4AA-401D-BE60-EEE1CAD26C02}" destId="{403B3EF6-95E0-41DE-8CBB-43C476AD0B6A}" srcOrd="1" destOrd="0" presId="urn:microsoft.com/office/officeart/2005/8/layout/hierarchy3"/>
    <dgm:cxn modelId="{48CDF6F1-3ACA-4E7B-96B6-A198FD4B1B59}" type="presParOf" srcId="{8133507E-4A40-481D-B3C6-D4515AE38212}" destId="{ADECD493-7E0C-484B-9A7A-9A17B8A2AE6A}" srcOrd="1" destOrd="0" presId="urn:microsoft.com/office/officeart/2005/8/layout/hierarchy3"/>
    <dgm:cxn modelId="{74607C6C-5530-4750-B555-9B406A98E85C}" type="presParOf" srcId="{8F86C495-C2EC-454A-8CDB-F774039BDEC7}" destId="{3BF4D26C-EA5A-43D9-A37A-B22E830A5835}" srcOrd="2" destOrd="0" presId="urn:microsoft.com/office/officeart/2005/8/layout/hierarchy3"/>
    <dgm:cxn modelId="{7F6F0832-B49A-431B-B3E1-41DE53DDEB8B}" type="presParOf" srcId="{3BF4D26C-EA5A-43D9-A37A-B22E830A5835}" destId="{11C17076-9043-4110-9570-17260C083224}" srcOrd="0" destOrd="0" presId="urn:microsoft.com/office/officeart/2005/8/layout/hierarchy3"/>
    <dgm:cxn modelId="{3FE56C3F-E5AF-471A-B525-DB0530608D18}" type="presParOf" srcId="{11C17076-9043-4110-9570-17260C083224}" destId="{B69492F2-11C8-4B2E-A846-5A1BBF259D53}" srcOrd="0" destOrd="0" presId="urn:microsoft.com/office/officeart/2005/8/layout/hierarchy3"/>
    <dgm:cxn modelId="{6B525B70-0A7E-49A6-85B3-9C8C2BCAD3FF}" type="presParOf" srcId="{11C17076-9043-4110-9570-17260C083224}" destId="{647894F4-79CC-43BE-B1ED-8010DF52A3D1}" srcOrd="1" destOrd="0" presId="urn:microsoft.com/office/officeart/2005/8/layout/hierarchy3"/>
    <dgm:cxn modelId="{1636165F-1DFA-4A23-8A2D-E515F15F9E98}" type="presParOf" srcId="{3BF4D26C-EA5A-43D9-A37A-B22E830A5835}" destId="{76361E3E-2DF2-4A69-87A0-B111367EE1BA}" srcOrd="1" destOrd="0" presId="urn:microsoft.com/office/officeart/2005/8/layout/hierarchy3"/>
    <dgm:cxn modelId="{ECD1A482-8A65-4420-BDBD-75E3C4B62F43}" type="presParOf" srcId="{76361E3E-2DF2-4A69-87A0-B111367EE1BA}" destId="{A1AB1D56-1BD8-4862-8697-9491BC20C1F4}" srcOrd="0" destOrd="0" presId="urn:microsoft.com/office/officeart/2005/8/layout/hierarchy3"/>
    <dgm:cxn modelId="{CF12A8DE-FF23-45B7-BE06-CF3B7B381ED8}" type="presParOf" srcId="{76361E3E-2DF2-4A69-87A0-B111367EE1BA}" destId="{835894EA-F52C-4BB0-B898-D24D4896A472}" srcOrd="1" destOrd="0" presId="urn:microsoft.com/office/officeart/2005/8/layout/hierarchy3"/>
    <dgm:cxn modelId="{4D5D3E8F-BBA4-4C11-AEFE-E170505751CA}" type="presParOf" srcId="{76361E3E-2DF2-4A69-87A0-B111367EE1BA}" destId="{5FD3A3ED-B576-4E19-B711-7C34849AB18C}" srcOrd="2" destOrd="0" presId="urn:microsoft.com/office/officeart/2005/8/layout/hierarchy3"/>
    <dgm:cxn modelId="{5239903A-9E79-4A6A-83EA-B9D9E9DBD80B}" type="presParOf" srcId="{76361E3E-2DF2-4A69-87A0-B111367EE1BA}" destId="{A7C8910F-B04C-4FF1-B7E8-68A11A17BC05}" srcOrd="3" destOrd="0" presId="urn:microsoft.com/office/officeart/2005/8/layout/hierarchy3"/>
    <dgm:cxn modelId="{29C482C0-575E-441C-93BD-19D5D025CE0A}" type="presParOf" srcId="{8F86C495-C2EC-454A-8CDB-F774039BDEC7}" destId="{C06BF30B-1316-41BE-AC3B-B6BB05193B9D}" srcOrd="3" destOrd="0" presId="urn:microsoft.com/office/officeart/2005/8/layout/hierarchy3"/>
    <dgm:cxn modelId="{4DA038BB-F27B-4FE7-A239-A69E6FAAC165}" type="presParOf" srcId="{C06BF30B-1316-41BE-AC3B-B6BB05193B9D}" destId="{0109415F-997B-4FE0-A38C-7F1602E4E5AB}" srcOrd="0" destOrd="0" presId="urn:microsoft.com/office/officeart/2005/8/layout/hierarchy3"/>
    <dgm:cxn modelId="{6D2AD577-227B-4149-B7DC-84113A684DD8}" type="presParOf" srcId="{0109415F-997B-4FE0-A38C-7F1602E4E5AB}" destId="{395EDB5A-DE93-41E8-9514-5FA05685FCA6}" srcOrd="0" destOrd="0" presId="urn:microsoft.com/office/officeart/2005/8/layout/hierarchy3"/>
    <dgm:cxn modelId="{5DFC92D9-AEE8-41C8-A97A-D9D15B46ED7A}" type="presParOf" srcId="{0109415F-997B-4FE0-A38C-7F1602E4E5AB}" destId="{8800C900-E117-49BD-A927-B6758B42A063}" srcOrd="1" destOrd="0" presId="urn:microsoft.com/office/officeart/2005/8/layout/hierarchy3"/>
    <dgm:cxn modelId="{C9181646-F07E-4543-997F-62A7B0C28290}" type="presParOf" srcId="{C06BF30B-1316-41BE-AC3B-B6BB05193B9D}" destId="{C0B75738-CD30-4D9B-BB59-95EB138BFCE2}"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C9D457F-BB4A-4B6F-AC85-C92E225F4537}"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en-US"/>
        </a:p>
      </dgm:t>
    </dgm:pt>
    <dgm:pt modelId="{BAA0C18E-01A9-47F2-AD31-B7187E987BB3}">
      <dgm:prSet phldrT="[Text]" custT="1"/>
      <dgm:spPr/>
      <dgm:t>
        <a:bodyPr/>
        <a:lstStyle/>
        <a:p>
          <a:r>
            <a:rPr lang="en-US" sz="2000" b="1" dirty="0" smtClean="0"/>
            <a:t>Min. 500,000 –</a:t>
          </a:r>
        </a:p>
        <a:p>
          <a:r>
            <a:rPr lang="en-US" sz="2000" b="1" dirty="0" smtClean="0"/>
            <a:t>Max. 1,000,000€</a:t>
          </a:r>
          <a:endParaRPr lang="en-US" sz="2000" b="1" dirty="0"/>
        </a:p>
      </dgm:t>
    </dgm:pt>
    <dgm:pt modelId="{E4E81B26-53A4-4023-A9A8-0F6DBA7BB351}" type="parTrans" cxnId="{8C3B7D9E-CE66-4BFB-A8DD-45FD50E4076E}">
      <dgm:prSet/>
      <dgm:spPr/>
      <dgm:t>
        <a:bodyPr/>
        <a:lstStyle/>
        <a:p>
          <a:endParaRPr lang="en-US"/>
        </a:p>
      </dgm:t>
    </dgm:pt>
    <dgm:pt modelId="{0A2A90D3-547C-4C6E-B0F6-383A1D2037BC}" type="sibTrans" cxnId="{8C3B7D9E-CE66-4BFB-A8DD-45FD50E4076E}">
      <dgm:prSet/>
      <dgm:spPr/>
      <dgm:t>
        <a:bodyPr/>
        <a:lstStyle/>
        <a:p>
          <a:endParaRPr lang="en-US"/>
        </a:p>
      </dgm:t>
    </dgm:pt>
    <dgm:pt modelId="{33A405D4-2475-4528-ACEB-200EAC48BF52}">
      <dgm:prSet phldrT="[Text]"/>
      <dgm:spPr/>
      <dgm:t>
        <a:bodyPr/>
        <a:lstStyle/>
        <a:p>
          <a:r>
            <a:rPr lang="en-US" b="1" dirty="0" smtClean="0"/>
            <a:t>Unit Costs and Real Costs </a:t>
          </a:r>
          <a:endParaRPr lang="en-US" b="1" dirty="0"/>
        </a:p>
      </dgm:t>
    </dgm:pt>
    <dgm:pt modelId="{D92318CF-05A1-41E8-A76E-2D6F4DF0FC4A}" type="parTrans" cxnId="{8DEB8505-70E9-440C-82CF-FA75029949D6}">
      <dgm:prSet/>
      <dgm:spPr/>
      <dgm:t>
        <a:bodyPr/>
        <a:lstStyle/>
        <a:p>
          <a:endParaRPr lang="en-US"/>
        </a:p>
      </dgm:t>
    </dgm:pt>
    <dgm:pt modelId="{DEA6C215-2E53-4E7F-9086-CCBF22DFDEF5}" type="sibTrans" cxnId="{8DEB8505-70E9-440C-82CF-FA75029949D6}">
      <dgm:prSet/>
      <dgm:spPr/>
      <dgm:t>
        <a:bodyPr/>
        <a:lstStyle/>
        <a:p>
          <a:endParaRPr lang="en-US"/>
        </a:p>
      </dgm:t>
    </dgm:pt>
    <dgm:pt modelId="{45E1F6D6-9C65-4F2C-B85A-2DBC5154B5F0}">
      <dgm:prSet phldrT="[Text]"/>
      <dgm:spPr/>
      <dgm:t>
        <a:bodyPr/>
        <a:lstStyle/>
        <a:p>
          <a:r>
            <a:rPr lang="en-US" b="1" dirty="0" smtClean="0"/>
            <a:t>5 Budget Headings</a:t>
          </a:r>
          <a:endParaRPr lang="en-US" b="1" dirty="0"/>
        </a:p>
      </dgm:t>
    </dgm:pt>
    <dgm:pt modelId="{07DD1C20-C990-4BF6-BEA8-B5EF274A164C}" type="parTrans" cxnId="{E2B3395A-C3EF-4CA4-84EA-9CEA8C8E93CC}">
      <dgm:prSet/>
      <dgm:spPr/>
      <dgm:t>
        <a:bodyPr/>
        <a:lstStyle/>
        <a:p>
          <a:endParaRPr lang="en-US"/>
        </a:p>
      </dgm:t>
    </dgm:pt>
    <dgm:pt modelId="{998EB873-A9E5-4690-BC8E-1892088E10FE}" type="sibTrans" cxnId="{E2B3395A-C3EF-4CA4-84EA-9CEA8C8E93CC}">
      <dgm:prSet/>
      <dgm:spPr/>
      <dgm:t>
        <a:bodyPr/>
        <a:lstStyle/>
        <a:p>
          <a:endParaRPr lang="en-US"/>
        </a:p>
      </dgm:t>
    </dgm:pt>
    <dgm:pt modelId="{C86FC4EC-25D1-4CDB-83FB-836A7D959EBE}" type="pres">
      <dgm:prSet presAssocID="{6C9D457F-BB4A-4B6F-AC85-C92E225F4537}" presName="linear" presStyleCnt="0">
        <dgm:presLayoutVars>
          <dgm:dir/>
          <dgm:animLvl val="lvl"/>
          <dgm:resizeHandles val="exact"/>
        </dgm:presLayoutVars>
      </dgm:prSet>
      <dgm:spPr/>
      <dgm:t>
        <a:bodyPr/>
        <a:lstStyle/>
        <a:p>
          <a:endParaRPr lang="en-US"/>
        </a:p>
      </dgm:t>
    </dgm:pt>
    <dgm:pt modelId="{7495836A-0416-4507-AABB-F4EBC1CE3B21}" type="pres">
      <dgm:prSet presAssocID="{BAA0C18E-01A9-47F2-AD31-B7187E987BB3}" presName="parentLin" presStyleCnt="0"/>
      <dgm:spPr/>
    </dgm:pt>
    <dgm:pt modelId="{C39510FD-BEF6-4119-BB62-BEB9BF396B53}" type="pres">
      <dgm:prSet presAssocID="{BAA0C18E-01A9-47F2-AD31-B7187E987BB3}" presName="parentLeftMargin" presStyleLbl="node1" presStyleIdx="0" presStyleCnt="3"/>
      <dgm:spPr/>
      <dgm:t>
        <a:bodyPr/>
        <a:lstStyle/>
        <a:p>
          <a:endParaRPr lang="en-US"/>
        </a:p>
      </dgm:t>
    </dgm:pt>
    <dgm:pt modelId="{D0C43E32-637A-4159-AADA-59C513900021}" type="pres">
      <dgm:prSet presAssocID="{BAA0C18E-01A9-47F2-AD31-B7187E987BB3}" presName="parentText" presStyleLbl="node1" presStyleIdx="0" presStyleCnt="3" custScaleX="110330" custScaleY="132925">
        <dgm:presLayoutVars>
          <dgm:chMax val="0"/>
          <dgm:bulletEnabled val="1"/>
        </dgm:presLayoutVars>
      </dgm:prSet>
      <dgm:spPr/>
      <dgm:t>
        <a:bodyPr/>
        <a:lstStyle/>
        <a:p>
          <a:endParaRPr lang="en-US"/>
        </a:p>
      </dgm:t>
    </dgm:pt>
    <dgm:pt modelId="{F05A6588-C934-45B4-93C4-12461F5CCBE6}" type="pres">
      <dgm:prSet presAssocID="{BAA0C18E-01A9-47F2-AD31-B7187E987BB3}" presName="negativeSpace" presStyleCnt="0"/>
      <dgm:spPr/>
    </dgm:pt>
    <dgm:pt modelId="{FC61276B-2540-4EFE-895C-9CC1EBD17107}" type="pres">
      <dgm:prSet presAssocID="{BAA0C18E-01A9-47F2-AD31-B7187E987BB3}" presName="childText" presStyleLbl="conFgAcc1" presStyleIdx="0" presStyleCnt="3">
        <dgm:presLayoutVars>
          <dgm:bulletEnabled val="1"/>
        </dgm:presLayoutVars>
      </dgm:prSet>
      <dgm:spPr/>
    </dgm:pt>
    <dgm:pt modelId="{3CFC8C40-F049-4145-8970-C1AB3D400E20}" type="pres">
      <dgm:prSet presAssocID="{0A2A90D3-547C-4C6E-B0F6-383A1D2037BC}" presName="spaceBetweenRectangles" presStyleCnt="0"/>
      <dgm:spPr/>
    </dgm:pt>
    <dgm:pt modelId="{93ECB768-A0C7-4E62-89A9-42F96E9008F2}" type="pres">
      <dgm:prSet presAssocID="{33A405D4-2475-4528-ACEB-200EAC48BF52}" presName="parentLin" presStyleCnt="0"/>
      <dgm:spPr/>
    </dgm:pt>
    <dgm:pt modelId="{5656A8EC-09DC-4DEC-A4A8-B10AE577C233}" type="pres">
      <dgm:prSet presAssocID="{33A405D4-2475-4528-ACEB-200EAC48BF52}" presName="parentLeftMargin" presStyleLbl="node1" presStyleIdx="0" presStyleCnt="3"/>
      <dgm:spPr/>
      <dgm:t>
        <a:bodyPr/>
        <a:lstStyle/>
        <a:p>
          <a:endParaRPr lang="en-US"/>
        </a:p>
      </dgm:t>
    </dgm:pt>
    <dgm:pt modelId="{2414770A-3E44-460E-B935-6BEA68E371FB}" type="pres">
      <dgm:prSet presAssocID="{33A405D4-2475-4528-ACEB-200EAC48BF52}" presName="parentText" presStyleLbl="node1" presStyleIdx="1" presStyleCnt="3" custScaleX="110220">
        <dgm:presLayoutVars>
          <dgm:chMax val="0"/>
          <dgm:bulletEnabled val="1"/>
        </dgm:presLayoutVars>
      </dgm:prSet>
      <dgm:spPr/>
      <dgm:t>
        <a:bodyPr/>
        <a:lstStyle/>
        <a:p>
          <a:endParaRPr lang="en-US"/>
        </a:p>
      </dgm:t>
    </dgm:pt>
    <dgm:pt modelId="{29796206-2ECF-475A-B1A8-5A2A7CA9F985}" type="pres">
      <dgm:prSet presAssocID="{33A405D4-2475-4528-ACEB-200EAC48BF52}" presName="negativeSpace" presStyleCnt="0"/>
      <dgm:spPr/>
    </dgm:pt>
    <dgm:pt modelId="{277E816A-258B-4CDF-BBD1-3829FED68B5E}" type="pres">
      <dgm:prSet presAssocID="{33A405D4-2475-4528-ACEB-200EAC48BF52}" presName="childText" presStyleLbl="conFgAcc1" presStyleIdx="1" presStyleCnt="3" custLinFactNeighborX="115" custLinFactNeighborY="-31358">
        <dgm:presLayoutVars>
          <dgm:bulletEnabled val="1"/>
        </dgm:presLayoutVars>
      </dgm:prSet>
      <dgm:spPr/>
    </dgm:pt>
    <dgm:pt modelId="{525EF057-1EFC-455E-A79F-1CE56D745368}" type="pres">
      <dgm:prSet presAssocID="{DEA6C215-2E53-4E7F-9086-CCBF22DFDEF5}" presName="spaceBetweenRectangles" presStyleCnt="0"/>
      <dgm:spPr/>
    </dgm:pt>
    <dgm:pt modelId="{FBD4B048-757D-4B62-81E7-200ECF5B96A4}" type="pres">
      <dgm:prSet presAssocID="{45E1F6D6-9C65-4F2C-B85A-2DBC5154B5F0}" presName="parentLin" presStyleCnt="0"/>
      <dgm:spPr/>
    </dgm:pt>
    <dgm:pt modelId="{C018EEDB-7EC6-4925-8B62-7726698B151A}" type="pres">
      <dgm:prSet presAssocID="{45E1F6D6-9C65-4F2C-B85A-2DBC5154B5F0}" presName="parentLeftMargin" presStyleLbl="node1" presStyleIdx="1" presStyleCnt="3"/>
      <dgm:spPr/>
      <dgm:t>
        <a:bodyPr/>
        <a:lstStyle/>
        <a:p>
          <a:endParaRPr lang="en-US"/>
        </a:p>
      </dgm:t>
    </dgm:pt>
    <dgm:pt modelId="{98640463-AF8C-42EF-ADD4-434827AC8458}" type="pres">
      <dgm:prSet presAssocID="{45E1F6D6-9C65-4F2C-B85A-2DBC5154B5F0}" presName="parentText" presStyleLbl="node1" presStyleIdx="2" presStyleCnt="3" custScaleX="112857">
        <dgm:presLayoutVars>
          <dgm:chMax val="0"/>
          <dgm:bulletEnabled val="1"/>
        </dgm:presLayoutVars>
      </dgm:prSet>
      <dgm:spPr/>
      <dgm:t>
        <a:bodyPr/>
        <a:lstStyle/>
        <a:p>
          <a:endParaRPr lang="en-US"/>
        </a:p>
      </dgm:t>
    </dgm:pt>
    <dgm:pt modelId="{590B91E2-783D-40CA-A945-21ABFC18A496}" type="pres">
      <dgm:prSet presAssocID="{45E1F6D6-9C65-4F2C-B85A-2DBC5154B5F0}" presName="negativeSpace" presStyleCnt="0"/>
      <dgm:spPr/>
    </dgm:pt>
    <dgm:pt modelId="{28F277BA-836D-4CEC-8463-9544ADEF79DC}" type="pres">
      <dgm:prSet presAssocID="{45E1F6D6-9C65-4F2C-B85A-2DBC5154B5F0}" presName="childText" presStyleLbl="conFgAcc1" presStyleIdx="2" presStyleCnt="3">
        <dgm:presLayoutVars>
          <dgm:bulletEnabled val="1"/>
        </dgm:presLayoutVars>
      </dgm:prSet>
      <dgm:spPr/>
    </dgm:pt>
  </dgm:ptLst>
  <dgm:cxnLst>
    <dgm:cxn modelId="{E2B3395A-C3EF-4CA4-84EA-9CEA8C8E93CC}" srcId="{6C9D457F-BB4A-4B6F-AC85-C92E225F4537}" destId="{45E1F6D6-9C65-4F2C-B85A-2DBC5154B5F0}" srcOrd="2" destOrd="0" parTransId="{07DD1C20-C990-4BF6-BEA8-B5EF274A164C}" sibTransId="{998EB873-A9E5-4690-BC8E-1892088E10FE}"/>
    <dgm:cxn modelId="{1F15F566-7633-40C0-9E92-C874A1130267}" type="presOf" srcId="{BAA0C18E-01A9-47F2-AD31-B7187E987BB3}" destId="{C39510FD-BEF6-4119-BB62-BEB9BF396B53}" srcOrd="0" destOrd="0" presId="urn:microsoft.com/office/officeart/2005/8/layout/list1"/>
    <dgm:cxn modelId="{AA81B7E7-2B17-461B-808C-82C373F44528}" type="presOf" srcId="{33A405D4-2475-4528-ACEB-200EAC48BF52}" destId="{5656A8EC-09DC-4DEC-A4A8-B10AE577C233}" srcOrd="0" destOrd="0" presId="urn:microsoft.com/office/officeart/2005/8/layout/list1"/>
    <dgm:cxn modelId="{DE459EA5-29B9-4FB9-920D-C060358DEE7D}" type="presOf" srcId="{45E1F6D6-9C65-4F2C-B85A-2DBC5154B5F0}" destId="{C018EEDB-7EC6-4925-8B62-7726698B151A}" srcOrd="0" destOrd="0" presId="urn:microsoft.com/office/officeart/2005/8/layout/list1"/>
    <dgm:cxn modelId="{8DEB8505-70E9-440C-82CF-FA75029949D6}" srcId="{6C9D457F-BB4A-4B6F-AC85-C92E225F4537}" destId="{33A405D4-2475-4528-ACEB-200EAC48BF52}" srcOrd="1" destOrd="0" parTransId="{D92318CF-05A1-41E8-A76E-2D6F4DF0FC4A}" sibTransId="{DEA6C215-2E53-4E7F-9086-CCBF22DFDEF5}"/>
    <dgm:cxn modelId="{8C3B7D9E-CE66-4BFB-A8DD-45FD50E4076E}" srcId="{6C9D457F-BB4A-4B6F-AC85-C92E225F4537}" destId="{BAA0C18E-01A9-47F2-AD31-B7187E987BB3}" srcOrd="0" destOrd="0" parTransId="{E4E81B26-53A4-4023-A9A8-0F6DBA7BB351}" sibTransId="{0A2A90D3-547C-4C6E-B0F6-383A1D2037BC}"/>
    <dgm:cxn modelId="{5D452A0B-E970-4519-8CA3-2B491F5EA61C}" type="presOf" srcId="{33A405D4-2475-4528-ACEB-200EAC48BF52}" destId="{2414770A-3E44-460E-B935-6BEA68E371FB}" srcOrd="1" destOrd="0" presId="urn:microsoft.com/office/officeart/2005/8/layout/list1"/>
    <dgm:cxn modelId="{142D745B-9EE3-4805-8046-85CB8BA39555}" type="presOf" srcId="{45E1F6D6-9C65-4F2C-B85A-2DBC5154B5F0}" destId="{98640463-AF8C-42EF-ADD4-434827AC8458}" srcOrd="1" destOrd="0" presId="urn:microsoft.com/office/officeart/2005/8/layout/list1"/>
    <dgm:cxn modelId="{9A0A2746-3B7B-41B9-BF7A-8846A77C3F03}" type="presOf" srcId="{BAA0C18E-01A9-47F2-AD31-B7187E987BB3}" destId="{D0C43E32-637A-4159-AADA-59C513900021}" srcOrd="1" destOrd="0" presId="urn:microsoft.com/office/officeart/2005/8/layout/list1"/>
    <dgm:cxn modelId="{2432DC02-A541-405F-AA4F-13B67F3675BE}" type="presOf" srcId="{6C9D457F-BB4A-4B6F-AC85-C92E225F4537}" destId="{C86FC4EC-25D1-4CDB-83FB-836A7D959EBE}" srcOrd="0" destOrd="0" presId="urn:microsoft.com/office/officeart/2005/8/layout/list1"/>
    <dgm:cxn modelId="{18A9F3B5-0ADA-4E54-B818-E4A82A767785}" type="presParOf" srcId="{C86FC4EC-25D1-4CDB-83FB-836A7D959EBE}" destId="{7495836A-0416-4507-AABB-F4EBC1CE3B21}" srcOrd="0" destOrd="0" presId="urn:microsoft.com/office/officeart/2005/8/layout/list1"/>
    <dgm:cxn modelId="{8D4B13D7-E83E-49E2-98F1-F7C8B3575054}" type="presParOf" srcId="{7495836A-0416-4507-AABB-F4EBC1CE3B21}" destId="{C39510FD-BEF6-4119-BB62-BEB9BF396B53}" srcOrd="0" destOrd="0" presId="urn:microsoft.com/office/officeart/2005/8/layout/list1"/>
    <dgm:cxn modelId="{0C587A78-B341-49B6-AB02-E0777EB59AE8}" type="presParOf" srcId="{7495836A-0416-4507-AABB-F4EBC1CE3B21}" destId="{D0C43E32-637A-4159-AADA-59C513900021}" srcOrd="1" destOrd="0" presId="urn:microsoft.com/office/officeart/2005/8/layout/list1"/>
    <dgm:cxn modelId="{DD86930F-88B4-4961-9C72-3EC2443FEFF5}" type="presParOf" srcId="{C86FC4EC-25D1-4CDB-83FB-836A7D959EBE}" destId="{F05A6588-C934-45B4-93C4-12461F5CCBE6}" srcOrd="1" destOrd="0" presId="urn:microsoft.com/office/officeart/2005/8/layout/list1"/>
    <dgm:cxn modelId="{97A80E77-4595-41F7-9CF8-F57C0EBCEDCE}" type="presParOf" srcId="{C86FC4EC-25D1-4CDB-83FB-836A7D959EBE}" destId="{FC61276B-2540-4EFE-895C-9CC1EBD17107}" srcOrd="2" destOrd="0" presId="urn:microsoft.com/office/officeart/2005/8/layout/list1"/>
    <dgm:cxn modelId="{E9E0F533-A8DC-4A52-BB10-19D6DC68F33F}" type="presParOf" srcId="{C86FC4EC-25D1-4CDB-83FB-836A7D959EBE}" destId="{3CFC8C40-F049-4145-8970-C1AB3D400E20}" srcOrd="3" destOrd="0" presId="urn:microsoft.com/office/officeart/2005/8/layout/list1"/>
    <dgm:cxn modelId="{BC65BF74-549A-4798-89C2-02CADC12E6AB}" type="presParOf" srcId="{C86FC4EC-25D1-4CDB-83FB-836A7D959EBE}" destId="{93ECB768-A0C7-4E62-89A9-42F96E9008F2}" srcOrd="4" destOrd="0" presId="urn:microsoft.com/office/officeart/2005/8/layout/list1"/>
    <dgm:cxn modelId="{72463FA2-2A29-4117-9608-5E426719AF27}" type="presParOf" srcId="{93ECB768-A0C7-4E62-89A9-42F96E9008F2}" destId="{5656A8EC-09DC-4DEC-A4A8-B10AE577C233}" srcOrd="0" destOrd="0" presId="urn:microsoft.com/office/officeart/2005/8/layout/list1"/>
    <dgm:cxn modelId="{614757E2-B09D-43BE-BF05-FB6A443745FE}" type="presParOf" srcId="{93ECB768-A0C7-4E62-89A9-42F96E9008F2}" destId="{2414770A-3E44-460E-B935-6BEA68E371FB}" srcOrd="1" destOrd="0" presId="urn:microsoft.com/office/officeart/2005/8/layout/list1"/>
    <dgm:cxn modelId="{95809CD5-9B32-4337-BAD7-2D94AF1D2A1C}" type="presParOf" srcId="{C86FC4EC-25D1-4CDB-83FB-836A7D959EBE}" destId="{29796206-2ECF-475A-B1A8-5A2A7CA9F985}" srcOrd="5" destOrd="0" presId="urn:microsoft.com/office/officeart/2005/8/layout/list1"/>
    <dgm:cxn modelId="{00D764D3-9375-4E90-8488-AEFB7F211720}" type="presParOf" srcId="{C86FC4EC-25D1-4CDB-83FB-836A7D959EBE}" destId="{277E816A-258B-4CDF-BBD1-3829FED68B5E}" srcOrd="6" destOrd="0" presId="urn:microsoft.com/office/officeart/2005/8/layout/list1"/>
    <dgm:cxn modelId="{9DFA4C13-AC74-4EDA-BC37-BB0534BDE84B}" type="presParOf" srcId="{C86FC4EC-25D1-4CDB-83FB-836A7D959EBE}" destId="{525EF057-1EFC-455E-A79F-1CE56D745368}" srcOrd="7" destOrd="0" presId="urn:microsoft.com/office/officeart/2005/8/layout/list1"/>
    <dgm:cxn modelId="{1E113596-E986-409B-AE22-12E3E8C6162E}" type="presParOf" srcId="{C86FC4EC-25D1-4CDB-83FB-836A7D959EBE}" destId="{FBD4B048-757D-4B62-81E7-200ECF5B96A4}" srcOrd="8" destOrd="0" presId="urn:microsoft.com/office/officeart/2005/8/layout/list1"/>
    <dgm:cxn modelId="{3220CFCB-F5B9-4651-8748-2295391B700B}" type="presParOf" srcId="{FBD4B048-757D-4B62-81E7-200ECF5B96A4}" destId="{C018EEDB-7EC6-4925-8B62-7726698B151A}" srcOrd="0" destOrd="0" presId="urn:microsoft.com/office/officeart/2005/8/layout/list1"/>
    <dgm:cxn modelId="{9C8DE650-DEF2-4531-892E-C5386E231212}" type="presParOf" srcId="{FBD4B048-757D-4B62-81E7-200ECF5B96A4}" destId="{98640463-AF8C-42EF-ADD4-434827AC8458}" srcOrd="1" destOrd="0" presId="urn:microsoft.com/office/officeart/2005/8/layout/list1"/>
    <dgm:cxn modelId="{06A5E3DE-77B9-4E80-96AE-1403323BFB23}" type="presParOf" srcId="{C86FC4EC-25D1-4CDB-83FB-836A7D959EBE}" destId="{590B91E2-783D-40CA-A945-21ABFC18A496}" srcOrd="9" destOrd="0" presId="urn:microsoft.com/office/officeart/2005/8/layout/list1"/>
    <dgm:cxn modelId="{2A3E1A20-6B7D-445F-ADE4-7E145934A8F6}" type="presParOf" srcId="{C86FC4EC-25D1-4CDB-83FB-836A7D959EBE}" destId="{28F277BA-836D-4CEC-8463-9544ADEF79DC}"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ACAC355-45E3-4D19-AB16-AD678EAF5D22}"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en-GB"/>
        </a:p>
      </dgm:t>
    </dgm:pt>
    <dgm:pt modelId="{F687EA81-0C3F-4108-BB43-9E72C8E2BF6B}">
      <dgm:prSet/>
      <dgm:spPr/>
      <dgm:t>
        <a:bodyPr/>
        <a:lstStyle/>
        <a:p>
          <a:pPr rtl="0"/>
          <a:r>
            <a:rPr lang="fr-BE" b="1" dirty="0" smtClean="0"/>
            <a:t>Relevance</a:t>
          </a:r>
        </a:p>
        <a:p>
          <a:pPr rtl="0"/>
          <a:r>
            <a:rPr lang="fr-BE" dirty="0" smtClean="0"/>
            <a:t> (30 points)</a:t>
          </a:r>
          <a:endParaRPr lang="en-GB" dirty="0"/>
        </a:p>
      </dgm:t>
    </dgm:pt>
    <dgm:pt modelId="{D577F843-D81A-4324-8F98-C580A2169994}" type="parTrans" cxnId="{5C23B2D2-5C9A-4648-97C1-8C579F7808B5}">
      <dgm:prSet/>
      <dgm:spPr/>
      <dgm:t>
        <a:bodyPr/>
        <a:lstStyle/>
        <a:p>
          <a:endParaRPr lang="en-GB"/>
        </a:p>
      </dgm:t>
    </dgm:pt>
    <dgm:pt modelId="{444DF55D-16CD-4D04-841E-D6A09DDEF7A9}" type="sibTrans" cxnId="{5C23B2D2-5C9A-4648-97C1-8C579F7808B5}">
      <dgm:prSet/>
      <dgm:spPr/>
      <dgm:t>
        <a:bodyPr/>
        <a:lstStyle/>
        <a:p>
          <a:endParaRPr lang="en-GB"/>
        </a:p>
      </dgm:t>
    </dgm:pt>
    <dgm:pt modelId="{153201CA-7453-4B87-85F5-ABF162A2535A}">
      <dgm:prSet/>
      <dgm:spPr/>
      <dgm:t>
        <a:bodyPr/>
        <a:lstStyle/>
        <a:p>
          <a:pPr rtl="0"/>
          <a:endParaRPr lang="en-GB" b="1" noProof="0" dirty="0" smtClean="0"/>
        </a:p>
        <a:p>
          <a:pPr rtl="0"/>
          <a:r>
            <a:rPr lang="en-GB" b="1" noProof="0" dirty="0" smtClean="0"/>
            <a:t>Quality of </a:t>
          </a:r>
        </a:p>
        <a:p>
          <a:pPr rtl="0"/>
          <a:r>
            <a:rPr lang="en-GB" b="1" noProof="0" dirty="0" smtClean="0"/>
            <a:t>Design + Implementation </a:t>
          </a:r>
        </a:p>
        <a:p>
          <a:pPr rtl="0"/>
          <a:r>
            <a:rPr lang="en-GB" noProof="0" dirty="0" smtClean="0"/>
            <a:t>(30 points)</a:t>
          </a:r>
          <a:endParaRPr lang="en-GB" noProof="0" dirty="0"/>
        </a:p>
      </dgm:t>
    </dgm:pt>
    <dgm:pt modelId="{03F85039-0571-4275-B7BD-1FA193BF25A9}" type="parTrans" cxnId="{1423D5D7-A579-4CFC-ACDE-82DDF19622DB}">
      <dgm:prSet/>
      <dgm:spPr/>
      <dgm:t>
        <a:bodyPr/>
        <a:lstStyle/>
        <a:p>
          <a:endParaRPr lang="en-GB"/>
        </a:p>
      </dgm:t>
    </dgm:pt>
    <dgm:pt modelId="{35370A94-A35F-4A9E-A9C3-590A27CED7CC}" type="sibTrans" cxnId="{1423D5D7-A579-4CFC-ACDE-82DDF19622DB}">
      <dgm:prSet/>
      <dgm:spPr/>
      <dgm:t>
        <a:bodyPr/>
        <a:lstStyle/>
        <a:p>
          <a:endParaRPr lang="en-GB"/>
        </a:p>
      </dgm:t>
    </dgm:pt>
    <dgm:pt modelId="{0365D5F8-34F9-4063-B6CD-B1321B729535}">
      <dgm:prSet/>
      <dgm:spPr/>
      <dgm:t>
        <a:bodyPr/>
        <a:lstStyle/>
        <a:p>
          <a:pPr rtl="0"/>
          <a:endParaRPr lang="en-GB" b="1" noProof="0" dirty="0" smtClean="0"/>
        </a:p>
        <a:p>
          <a:pPr rtl="0"/>
          <a:endParaRPr lang="en-GB" b="1" noProof="0" dirty="0" smtClean="0"/>
        </a:p>
        <a:p>
          <a:pPr rtl="0"/>
          <a:r>
            <a:rPr lang="en-GB" b="1" noProof="0" dirty="0" smtClean="0"/>
            <a:t>Quality of </a:t>
          </a:r>
        </a:p>
        <a:p>
          <a:pPr rtl="0"/>
          <a:r>
            <a:rPr lang="en-GB" b="1" noProof="0" dirty="0" smtClean="0"/>
            <a:t>Team + Cooperation</a:t>
          </a:r>
          <a:r>
            <a:rPr lang="en-GB" noProof="0" dirty="0" smtClean="0"/>
            <a:t> arrangements</a:t>
          </a:r>
        </a:p>
        <a:p>
          <a:pPr rtl="0"/>
          <a:r>
            <a:rPr lang="en-GB" noProof="0" dirty="0" smtClean="0"/>
            <a:t>(20 points)</a:t>
          </a:r>
          <a:endParaRPr lang="en-GB" noProof="0" dirty="0"/>
        </a:p>
      </dgm:t>
    </dgm:pt>
    <dgm:pt modelId="{5F2E6A47-0154-4E43-B115-6F8CF1013F23}" type="parTrans" cxnId="{4B954B16-93CD-42F9-9FB7-C5A4871C1332}">
      <dgm:prSet/>
      <dgm:spPr/>
      <dgm:t>
        <a:bodyPr/>
        <a:lstStyle/>
        <a:p>
          <a:endParaRPr lang="en-GB"/>
        </a:p>
      </dgm:t>
    </dgm:pt>
    <dgm:pt modelId="{BF2FD2C6-20AB-4845-BFEB-DE7616AE6682}" type="sibTrans" cxnId="{4B954B16-93CD-42F9-9FB7-C5A4871C1332}">
      <dgm:prSet/>
      <dgm:spPr/>
      <dgm:t>
        <a:bodyPr/>
        <a:lstStyle/>
        <a:p>
          <a:endParaRPr lang="en-GB"/>
        </a:p>
      </dgm:t>
    </dgm:pt>
    <dgm:pt modelId="{6E8B26BB-A47B-48B8-8AF2-807C19DEB623}">
      <dgm:prSet/>
      <dgm:spPr/>
      <dgm:t>
        <a:bodyPr/>
        <a:lstStyle/>
        <a:p>
          <a:pPr rtl="0"/>
          <a:r>
            <a:rPr lang="fr-BE" b="1" dirty="0" smtClean="0"/>
            <a:t>Impact and Sustainability </a:t>
          </a:r>
        </a:p>
        <a:p>
          <a:pPr rtl="0"/>
          <a:r>
            <a:rPr lang="fr-BE" dirty="0" smtClean="0"/>
            <a:t>(20 points)</a:t>
          </a:r>
          <a:endParaRPr lang="en-GB" dirty="0"/>
        </a:p>
      </dgm:t>
    </dgm:pt>
    <dgm:pt modelId="{BE8EE00D-7260-4D55-8ED9-49DE93D58379}" type="parTrans" cxnId="{36121E97-0954-4E29-996E-2BAE4FC784AB}">
      <dgm:prSet/>
      <dgm:spPr/>
      <dgm:t>
        <a:bodyPr/>
        <a:lstStyle/>
        <a:p>
          <a:endParaRPr lang="en-GB"/>
        </a:p>
      </dgm:t>
    </dgm:pt>
    <dgm:pt modelId="{31687560-8633-427A-A3A8-A78BA2BA8844}" type="sibTrans" cxnId="{36121E97-0954-4E29-996E-2BAE4FC784AB}">
      <dgm:prSet/>
      <dgm:spPr/>
      <dgm:t>
        <a:bodyPr/>
        <a:lstStyle/>
        <a:p>
          <a:endParaRPr lang="en-GB"/>
        </a:p>
      </dgm:t>
    </dgm:pt>
    <dgm:pt modelId="{6B3D7F99-9982-4489-894E-96656EC28A9E}" type="pres">
      <dgm:prSet presAssocID="{5ACAC355-45E3-4D19-AB16-AD678EAF5D22}" presName="Name0" presStyleCnt="0">
        <dgm:presLayoutVars>
          <dgm:dir/>
          <dgm:resizeHandles val="exact"/>
        </dgm:presLayoutVars>
      </dgm:prSet>
      <dgm:spPr/>
      <dgm:t>
        <a:bodyPr/>
        <a:lstStyle/>
        <a:p>
          <a:endParaRPr lang="en-GB"/>
        </a:p>
      </dgm:t>
    </dgm:pt>
    <dgm:pt modelId="{3C773B17-A6FE-4EE6-83D9-2A9AF9324069}" type="pres">
      <dgm:prSet presAssocID="{F687EA81-0C3F-4108-BB43-9E72C8E2BF6B}" presName="Name5" presStyleLbl="vennNode1" presStyleIdx="0" presStyleCnt="4">
        <dgm:presLayoutVars>
          <dgm:bulletEnabled val="1"/>
        </dgm:presLayoutVars>
      </dgm:prSet>
      <dgm:spPr/>
      <dgm:t>
        <a:bodyPr/>
        <a:lstStyle/>
        <a:p>
          <a:endParaRPr lang="en-GB"/>
        </a:p>
      </dgm:t>
    </dgm:pt>
    <dgm:pt modelId="{5382C62B-21A5-4D88-B2DE-58C7F1EF034D}" type="pres">
      <dgm:prSet presAssocID="{444DF55D-16CD-4D04-841E-D6A09DDEF7A9}" presName="space" presStyleCnt="0"/>
      <dgm:spPr/>
    </dgm:pt>
    <dgm:pt modelId="{53868B51-589E-4C37-86EA-0A00562E1790}" type="pres">
      <dgm:prSet presAssocID="{153201CA-7453-4B87-85F5-ABF162A2535A}" presName="Name5" presStyleLbl="vennNode1" presStyleIdx="1" presStyleCnt="4">
        <dgm:presLayoutVars>
          <dgm:bulletEnabled val="1"/>
        </dgm:presLayoutVars>
      </dgm:prSet>
      <dgm:spPr/>
      <dgm:t>
        <a:bodyPr/>
        <a:lstStyle/>
        <a:p>
          <a:endParaRPr lang="en-GB"/>
        </a:p>
      </dgm:t>
    </dgm:pt>
    <dgm:pt modelId="{63EE020C-3BDA-4889-B70D-8B4C37E32643}" type="pres">
      <dgm:prSet presAssocID="{35370A94-A35F-4A9E-A9C3-590A27CED7CC}" presName="space" presStyleCnt="0"/>
      <dgm:spPr/>
    </dgm:pt>
    <dgm:pt modelId="{1F90D968-AC7D-4433-ADB8-F622EFE4A075}" type="pres">
      <dgm:prSet presAssocID="{0365D5F8-34F9-4063-B6CD-B1321B729535}" presName="Name5" presStyleLbl="vennNode1" presStyleIdx="2" presStyleCnt="4">
        <dgm:presLayoutVars>
          <dgm:bulletEnabled val="1"/>
        </dgm:presLayoutVars>
      </dgm:prSet>
      <dgm:spPr/>
      <dgm:t>
        <a:bodyPr/>
        <a:lstStyle/>
        <a:p>
          <a:endParaRPr lang="en-GB"/>
        </a:p>
      </dgm:t>
    </dgm:pt>
    <dgm:pt modelId="{0FBFF1B9-7129-4CF6-B234-3141F7F46CD9}" type="pres">
      <dgm:prSet presAssocID="{BF2FD2C6-20AB-4845-BFEB-DE7616AE6682}" presName="space" presStyleCnt="0"/>
      <dgm:spPr/>
    </dgm:pt>
    <dgm:pt modelId="{B4EF08F0-560B-4B56-AB85-4E36D9468800}" type="pres">
      <dgm:prSet presAssocID="{6E8B26BB-A47B-48B8-8AF2-807C19DEB623}" presName="Name5" presStyleLbl="vennNode1" presStyleIdx="3" presStyleCnt="4" custLinFactNeighborX="-6413">
        <dgm:presLayoutVars>
          <dgm:bulletEnabled val="1"/>
        </dgm:presLayoutVars>
      </dgm:prSet>
      <dgm:spPr/>
      <dgm:t>
        <a:bodyPr/>
        <a:lstStyle/>
        <a:p>
          <a:endParaRPr lang="en-GB"/>
        </a:p>
      </dgm:t>
    </dgm:pt>
  </dgm:ptLst>
  <dgm:cxnLst>
    <dgm:cxn modelId="{4B954B16-93CD-42F9-9FB7-C5A4871C1332}" srcId="{5ACAC355-45E3-4D19-AB16-AD678EAF5D22}" destId="{0365D5F8-34F9-4063-B6CD-B1321B729535}" srcOrd="2" destOrd="0" parTransId="{5F2E6A47-0154-4E43-B115-6F8CF1013F23}" sibTransId="{BF2FD2C6-20AB-4845-BFEB-DE7616AE6682}"/>
    <dgm:cxn modelId="{5C23B2D2-5C9A-4648-97C1-8C579F7808B5}" srcId="{5ACAC355-45E3-4D19-AB16-AD678EAF5D22}" destId="{F687EA81-0C3F-4108-BB43-9E72C8E2BF6B}" srcOrd="0" destOrd="0" parTransId="{D577F843-D81A-4324-8F98-C580A2169994}" sibTransId="{444DF55D-16CD-4D04-841E-D6A09DDEF7A9}"/>
    <dgm:cxn modelId="{8900A8E2-3049-4362-BA67-4C701C4CA0A3}" type="presOf" srcId="{153201CA-7453-4B87-85F5-ABF162A2535A}" destId="{53868B51-589E-4C37-86EA-0A00562E1790}" srcOrd="0" destOrd="0" presId="urn:microsoft.com/office/officeart/2005/8/layout/venn3"/>
    <dgm:cxn modelId="{574883AC-1622-46BA-B7B4-43C25F29D876}" type="presOf" srcId="{F687EA81-0C3F-4108-BB43-9E72C8E2BF6B}" destId="{3C773B17-A6FE-4EE6-83D9-2A9AF9324069}" srcOrd="0" destOrd="0" presId="urn:microsoft.com/office/officeart/2005/8/layout/venn3"/>
    <dgm:cxn modelId="{ACA009F7-548E-476B-B0A4-670E9927FF83}" type="presOf" srcId="{0365D5F8-34F9-4063-B6CD-B1321B729535}" destId="{1F90D968-AC7D-4433-ADB8-F622EFE4A075}" srcOrd="0" destOrd="0" presId="urn:microsoft.com/office/officeart/2005/8/layout/venn3"/>
    <dgm:cxn modelId="{1423D5D7-A579-4CFC-ACDE-82DDF19622DB}" srcId="{5ACAC355-45E3-4D19-AB16-AD678EAF5D22}" destId="{153201CA-7453-4B87-85F5-ABF162A2535A}" srcOrd="1" destOrd="0" parTransId="{03F85039-0571-4275-B7BD-1FA193BF25A9}" sibTransId="{35370A94-A35F-4A9E-A9C3-590A27CED7CC}"/>
    <dgm:cxn modelId="{36121E97-0954-4E29-996E-2BAE4FC784AB}" srcId="{5ACAC355-45E3-4D19-AB16-AD678EAF5D22}" destId="{6E8B26BB-A47B-48B8-8AF2-807C19DEB623}" srcOrd="3" destOrd="0" parTransId="{BE8EE00D-7260-4D55-8ED9-49DE93D58379}" sibTransId="{31687560-8633-427A-A3A8-A78BA2BA8844}"/>
    <dgm:cxn modelId="{1F738834-4698-4520-B5B0-7270FD170E22}" type="presOf" srcId="{5ACAC355-45E3-4D19-AB16-AD678EAF5D22}" destId="{6B3D7F99-9982-4489-894E-96656EC28A9E}" srcOrd="0" destOrd="0" presId="urn:microsoft.com/office/officeart/2005/8/layout/venn3"/>
    <dgm:cxn modelId="{A4F21C02-E600-4AC4-8B85-C44A1582D8E1}" type="presOf" srcId="{6E8B26BB-A47B-48B8-8AF2-807C19DEB623}" destId="{B4EF08F0-560B-4B56-AB85-4E36D9468800}" srcOrd="0" destOrd="0" presId="urn:microsoft.com/office/officeart/2005/8/layout/venn3"/>
    <dgm:cxn modelId="{CE39130A-7F26-4844-AB83-B954393405EF}" type="presParOf" srcId="{6B3D7F99-9982-4489-894E-96656EC28A9E}" destId="{3C773B17-A6FE-4EE6-83D9-2A9AF9324069}" srcOrd="0" destOrd="0" presId="urn:microsoft.com/office/officeart/2005/8/layout/venn3"/>
    <dgm:cxn modelId="{C0E49B25-5A09-4B15-A3F3-839B92012ABA}" type="presParOf" srcId="{6B3D7F99-9982-4489-894E-96656EC28A9E}" destId="{5382C62B-21A5-4D88-B2DE-58C7F1EF034D}" srcOrd="1" destOrd="0" presId="urn:microsoft.com/office/officeart/2005/8/layout/venn3"/>
    <dgm:cxn modelId="{41E5AD63-3901-44D0-BC25-61CDFB5F9E04}" type="presParOf" srcId="{6B3D7F99-9982-4489-894E-96656EC28A9E}" destId="{53868B51-589E-4C37-86EA-0A00562E1790}" srcOrd="2" destOrd="0" presId="urn:microsoft.com/office/officeart/2005/8/layout/venn3"/>
    <dgm:cxn modelId="{5F6FF2BC-2002-415A-AAFE-91D40E5B304A}" type="presParOf" srcId="{6B3D7F99-9982-4489-894E-96656EC28A9E}" destId="{63EE020C-3BDA-4889-B70D-8B4C37E32643}" srcOrd="3" destOrd="0" presId="urn:microsoft.com/office/officeart/2005/8/layout/venn3"/>
    <dgm:cxn modelId="{EDD025E3-6885-4328-9900-940AFA5D72A0}" type="presParOf" srcId="{6B3D7F99-9982-4489-894E-96656EC28A9E}" destId="{1F90D968-AC7D-4433-ADB8-F622EFE4A075}" srcOrd="4" destOrd="0" presId="urn:microsoft.com/office/officeart/2005/8/layout/venn3"/>
    <dgm:cxn modelId="{C70E07AA-A3FB-494E-88D0-2530EFD8EACB}" type="presParOf" srcId="{6B3D7F99-9982-4489-894E-96656EC28A9E}" destId="{0FBFF1B9-7129-4CF6-B234-3141F7F46CD9}" srcOrd="5" destOrd="0" presId="urn:microsoft.com/office/officeart/2005/8/layout/venn3"/>
    <dgm:cxn modelId="{10F643A0-76DF-4DC5-869C-6F8147AA47DA}" type="presParOf" srcId="{6B3D7F99-9982-4489-894E-96656EC28A9E}" destId="{B4EF08F0-560B-4B56-AB85-4E36D9468800}" srcOrd="6"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1" y="0"/>
            <a:ext cx="2971906" cy="496332"/>
          </a:xfrm>
          <a:prstGeom prst="rect">
            <a:avLst/>
          </a:prstGeom>
          <a:noFill/>
          <a:ln w="9525">
            <a:noFill/>
            <a:miter lim="800000"/>
            <a:headEnd/>
            <a:tailEnd/>
          </a:ln>
          <a:effectLst/>
        </p:spPr>
        <p:txBody>
          <a:bodyPr vert="horz" wrap="square" lIns="92906" tIns="46454" rIns="92906" bIns="46454" numCol="1" anchor="t" anchorCtr="0" compatLnSpc="1">
            <a:prstTxWarp prst="textNoShape">
              <a:avLst/>
            </a:prstTxWarp>
          </a:bodyPr>
          <a:lstStyle>
            <a:lvl1pPr defTabSz="929759">
              <a:spcBef>
                <a:spcPct val="0"/>
              </a:spcBef>
              <a:defRPr sz="1200">
                <a:solidFill>
                  <a:schemeClr val="tx1"/>
                </a:solidFill>
                <a:cs typeface="+mn-cs"/>
              </a:defRPr>
            </a:lvl1pPr>
          </a:lstStyle>
          <a:p>
            <a:pPr>
              <a:defRPr/>
            </a:pPr>
            <a:endParaRPr lang="en-GB"/>
          </a:p>
        </p:txBody>
      </p:sp>
      <p:sp>
        <p:nvSpPr>
          <p:cNvPr id="5123" name="Rectangle 3"/>
          <p:cNvSpPr>
            <a:spLocks noGrp="1" noChangeArrowheads="1"/>
          </p:cNvSpPr>
          <p:nvPr>
            <p:ph type="dt" sz="quarter" idx="1"/>
          </p:nvPr>
        </p:nvSpPr>
        <p:spPr bwMode="auto">
          <a:xfrm>
            <a:off x="3884514" y="0"/>
            <a:ext cx="2971906" cy="496332"/>
          </a:xfrm>
          <a:prstGeom prst="rect">
            <a:avLst/>
          </a:prstGeom>
          <a:noFill/>
          <a:ln w="9525">
            <a:noFill/>
            <a:miter lim="800000"/>
            <a:headEnd/>
            <a:tailEnd/>
          </a:ln>
          <a:effectLst/>
        </p:spPr>
        <p:txBody>
          <a:bodyPr vert="horz" wrap="square" lIns="92906" tIns="46454" rIns="92906" bIns="46454" numCol="1" anchor="t" anchorCtr="0" compatLnSpc="1">
            <a:prstTxWarp prst="textNoShape">
              <a:avLst/>
            </a:prstTxWarp>
          </a:bodyPr>
          <a:lstStyle>
            <a:lvl1pPr algn="r" defTabSz="929759">
              <a:spcBef>
                <a:spcPct val="0"/>
              </a:spcBef>
              <a:defRPr sz="1200">
                <a:solidFill>
                  <a:schemeClr val="tx1"/>
                </a:solidFill>
                <a:cs typeface="+mn-cs"/>
              </a:defRPr>
            </a:lvl1pPr>
          </a:lstStyle>
          <a:p>
            <a:pPr>
              <a:defRPr/>
            </a:pPr>
            <a:endParaRPr lang="en-GB"/>
          </a:p>
        </p:txBody>
      </p:sp>
      <p:sp>
        <p:nvSpPr>
          <p:cNvPr id="5124" name="Rectangle 4"/>
          <p:cNvSpPr>
            <a:spLocks noGrp="1" noChangeArrowheads="1"/>
          </p:cNvSpPr>
          <p:nvPr>
            <p:ph type="ftr" sz="quarter" idx="2"/>
          </p:nvPr>
        </p:nvSpPr>
        <p:spPr bwMode="auto">
          <a:xfrm>
            <a:off x="1" y="9430307"/>
            <a:ext cx="2971906" cy="494741"/>
          </a:xfrm>
          <a:prstGeom prst="rect">
            <a:avLst/>
          </a:prstGeom>
          <a:noFill/>
          <a:ln w="9525">
            <a:noFill/>
            <a:miter lim="800000"/>
            <a:headEnd/>
            <a:tailEnd/>
          </a:ln>
          <a:effectLst/>
        </p:spPr>
        <p:txBody>
          <a:bodyPr vert="horz" wrap="square" lIns="92906" tIns="46454" rIns="92906" bIns="46454" numCol="1" anchor="b" anchorCtr="0" compatLnSpc="1">
            <a:prstTxWarp prst="textNoShape">
              <a:avLst/>
            </a:prstTxWarp>
          </a:bodyPr>
          <a:lstStyle>
            <a:lvl1pPr defTabSz="929759">
              <a:spcBef>
                <a:spcPct val="0"/>
              </a:spcBef>
              <a:defRPr sz="1200">
                <a:solidFill>
                  <a:schemeClr val="tx1"/>
                </a:solidFill>
                <a:cs typeface="+mn-cs"/>
              </a:defRPr>
            </a:lvl1pPr>
          </a:lstStyle>
          <a:p>
            <a:pPr>
              <a:defRPr/>
            </a:pPr>
            <a:endParaRPr lang="en-GB"/>
          </a:p>
        </p:txBody>
      </p:sp>
      <p:sp>
        <p:nvSpPr>
          <p:cNvPr id="5125" name="Rectangle 5"/>
          <p:cNvSpPr>
            <a:spLocks noGrp="1" noChangeArrowheads="1"/>
          </p:cNvSpPr>
          <p:nvPr>
            <p:ph type="sldNum" sz="quarter" idx="3"/>
          </p:nvPr>
        </p:nvSpPr>
        <p:spPr bwMode="auto">
          <a:xfrm>
            <a:off x="3884514" y="9430307"/>
            <a:ext cx="2971906" cy="494741"/>
          </a:xfrm>
          <a:prstGeom prst="rect">
            <a:avLst/>
          </a:prstGeom>
          <a:noFill/>
          <a:ln w="9525">
            <a:noFill/>
            <a:miter lim="800000"/>
            <a:headEnd/>
            <a:tailEnd/>
          </a:ln>
          <a:effectLst/>
        </p:spPr>
        <p:txBody>
          <a:bodyPr vert="horz" wrap="square" lIns="92906" tIns="46454" rIns="92906" bIns="46454" numCol="1" anchor="b" anchorCtr="0" compatLnSpc="1">
            <a:prstTxWarp prst="textNoShape">
              <a:avLst/>
            </a:prstTxWarp>
          </a:bodyPr>
          <a:lstStyle>
            <a:lvl1pPr algn="r" defTabSz="929759">
              <a:spcBef>
                <a:spcPct val="0"/>
              </a:spcBef>
              <a:defRPr sz="1200">
                <a:solidFill>
                  <a:schemeClr val="tx1"/>
                </a:solidFill>
                <a:cs typeface="+mn-cs"/>
              </a:defRPr>
            </a:lvl1pPr>
          </a:lstStyle>
          <a:p>
            <a:pPr>
              <a:defRPr/>
            </a:pPr>
            <a:fld id="{A48EE053-ABC4-4F85-9767-88F4ED9175D6}" type="slidenum">
              <a:rPr lang="en-GB"/>
              <a:pPr>
                <a:defRPr/>
              </a:pPr>
              <a:t>‹#›</a:t>
            </a:fld>
            <a:endParaRPr lang="en-GB"/>
          </a:p>
        </p:txBody>
      </p:sp>
    </p:spTree>
    <p:extLst>
      <p:ext uri="{BB962C8B-B14F-4D97-AF65-F5344CB8AC3E}">
        <p14:creationId xmlns:p14="http://schemas.microsoft.com/office/powerpoint/2010/main" val="10925799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 y="0"/>
            <a:ext cx="2971906" cy="496332"/>
          </a:xfrm>
          <a:prstGeom prst="rect">
            <a:avLst/>
          </a:prstGeom>
          <a:noFill/>
          <a:ln w="9525">
            <a:noFill/>
            <a:miter lim="800000"/>
            <a:headEnd/>
            <a:tailEnd/>
          </a:ln>
          <a:effectLst/>
        </p:spPr>
        <p:txBody>
          <a:bodyPr vert="horz" wrap="square" lIns="92906" tIns="46454" rIns="92906" bIns="46454" numCol="1" anchor="t" anchorCtr="0" compatLnSpc="1">
            <a:prstTxWarp prst="textNoShape">
              <a:avLst/>
            </a:prstTxWarp>
          </a:bodyPr>
          <a:lstStyle>
            <a:lvl1pPr defTabSz="929759">
              <a:spcBef>
                <a:spcPct val="0"/>
              </a:spcBef>
              <a:defRPr sz="1200">
                <a:solidFill>
                  <a:schemeClr val="tx1"/>
                </a:solidFill>
                <a:cs typeface="+mn-cs"/>
              </a:defRPr>
            </a:lvl1pPr>
          </a:lstStyle>
          <a:p>
            <a:pPr>
              <a:defRPr/>
            </a:pPr>
            <a:endParaRPr lang="en-GB"/>
          </a:p>
        </p:txBody>
      </p:sp>
      <p:sp>
        <p:nvSpPr>
          <p:cNvPr id="3075" name="Rectangle 3"/>
          <p:cNvSpPr>
            <a:spLocks noGrp="1" noChangeArrowheads="1"/>
          </p:cNvSpPr>
          <p:nvPr>
            <p:ph type="dt" idx="1"/>
          </p:nvPr>
        </p:nvSpPr>
        <p:spPr bwMode="auto">
          <a:xfrm>
            <a:off x="3884514" y="0"/>
            <a:ext cx="2971906" cy="496332"/>
          </a:xfrm>
          <a:prstGeom prst="rect">
            <a:avLst/>
          </a:prstGeom>
          <a:noFill/>
          <a:ln w="9525">
            <a:noFill/>
            <a:miter lim="800000"/>
            <a:headEnd/>
            <a:tailEnd/>
          </a:ln>
          <a:effectLst/>
        </p:spPr>
        <p:txBody>
          <a:bodyPr vert="horz" wrap="square" lIns="92906" tIns="46454" rIns="92906" bIns="46454" numCol="1" anchor="t" anchorCtr="0" compatLnSpc="1">
            <a:prstTxWarp prst="textNoShape">
              <a:avLst/>
            </a:prstTxWarp>
          </a:bodyPr>
          <a:lstStyle>
            <a:lvl1pPr algn="r" defTabSz="929759">
              <a:spcBef>
                <a:spcPct val="0"/>
              </a:spcBef>
              <a:defRPr sz="1200">
                <a:solidFill>
                  <a:schemeClr val="tx1"/>
                </a:solidFill>
                <a:cs typeface="+mn-cs"/>
              </a:defRPr>
            </a:lvl1pPr>
          </a:lstStyle>
          <a:p>
            <a:pPr>
              <a:defRPr/>
            </a:pPr>
            <a:endParaRPr lang="en-GB"/>
          </a:p>
        </p:txBody>
      </p:sp>
      <p:sp>
        <p:nvSpPr>
          <p:cNvPr id="73732" name="Rectangle 4"/>
          <p:cNvSpPr>
            <a:spLocks noGrp="1" noRot="1" noChangeAspect="1" noChangeArrowheads="1" noTextEdit="1"/>
          </p:cNvSpPr>
          <p:nvPr>
            <p:ph type="sldImg" idx="2"/>
          </p:nvPr>
        </p:nvSpPr>
        <p:spPr bwMode="auto">
          <a:xfrm>
            <a:off x="744538" y="746125"/>
            <a:ext cx="5373687" cy="37211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686433" y="4716745"/>
            <a:ext cx="5485135" cy="4466987"/>
          </a:xfrm>
          <a:prstGeom prst="rect">
            <a:avLst/>
          </a:prstGeom>
          <a:noFill/>
          <a:ln w="9525">
            <a:noFill/>
            <a:miter lim="800000"/>
            <a:headEnd/>
            <a:tailEnd/>
          </a:ln>
          <a:effectLst/>
        </p:spPr>
        <p:txBody>
          <a:bodyPr vert="horz" wrap="square" lIns="92906" tIns="46454" rIns="92906" bIns="46454"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078" name="Rectangle 6"/>
          <p:cNvSpPr>
            <a:spLocks noGrp="1" noChangeArrowheads="1"/>
          </p:cNvSpPr>
          <p:nvPr>
            <p:ph type="ftr" sz="quarter" idx="4"/>
          </p:nvPr>
        </p:nvSpPr>
        <p:spPr bwMode="auto">
          <a:xfrm>
            <a:off x="1" y="9430307"/>
            <a:ext cx="2971906" cy="494741"/>
          </a:xfrm>
          <a:prstGeom prst="rect">
            <a:avLst/>
          </a:prstGeom>
          <a:noFill/>
          <a:ln w="9525">
            <a:noFill/>
            <a:miter lim="800000"/>
            <a:headEnd/>
            <a:tailEnd/>
          </a:ln>
          <a:effectLst/>
        </p:spPr>
        <p:txBody>
          <a:bodyPr vert="horz" wrap="square" lIns="92906" tIns="46454" rIns="92906" bIns="46454" numCol="1" anchor="b" anchorCtr="0" compatLnSpc="1">
            <a:prstTxWarp prst="textNoShape">
              <a:avLst/>
            </a:prstTxWarp>
          </a:bodyPr>
          <a:lstStyle>
            <a:lvl1pPr defTabSz="929759">
              <a:spcBef>
                <a:spcPct val="0"/>
              </a:spcBef>
              <a:defRPr sz="1200">
                <a:solidFill>
                  <a:schemeClr val="tx1"/>
                </a:solidFill>
                <a:cs typeface="+mn-cs"/>
              </a:defRPr>
            </a:lvl1pPr>
          </a:lstStyle>
          <a:p>
            <a:pPr>
              <a:defRPr/>
            </a:pPr>
            <a:endParaRPr lang="en-GB"/>
          </a:p>
        </p:txBody>
      </p:sp>
      <p:sp>
        <p:nvSpPr>
          <p:cNvPr id="3079" name="Rectangle 7"/>
          <p:cNvSpPr>
            <a:spLocks noGrp="1" noChangeArrowheads="1"/>
          </p:cNvSpPr>
          <p:nvPr>
            <p:ph type="sldNum" sz="quarter" idx="5"/>
          </p:nvPr>
        </p:nvSpPr>
        <p:spPr bwMode="auto">
          <a:xfrm>
            <a:off x="3884514" y="9430307"/>
            <a:ext cx="2971906" cy="494741"/>
          </a:xfrm>
          <a:prstGeom prst="rect">
            <a:avLst/>
          </a:prstGeom>
          <a:noFill/>
          <a:ln w="9525">
            <a:noFill/>
            <a:miter lim="800000"/>
            <a:headEnd/>
            <a:tailEnd/>
          </a:ln>
          <a:effectLst/>
        </p:spPr>
        <p:txBody>
          <a:bodyPr vert="horz" wrap="square" lIns="92906" tIns="46454" rIns="92906" bIns="46454" numCol="1" anchor="b" anchorCtr="0" compatLnSpc="1">
            <a:prstTxWarp prst="textNoShape">
              <a:avLst/>
            </a:prstTxWarp>
          </a:bodyPr>
          <a:lstStyle>
            <a:lvl1pPr algn="r" defTabSz="929759">
              <a:spcBef>
                <a:spcPct val="0"/>
              </a:spcBef>
              <a:defRPr sz="1200">
                <a:solidFill>
                  <a:schemeClr val="tx1"/>
                </a:solidFill>
                <a:cs typeface="+mn-cs"/>
              </a:defRPr>
            </a:lvl1pPr>
          </a:lstStyle>
          <a:p>
            <a:pPr>
              <a:defRPr/>
            </a:pPr>
            <a:fld id="{6555597D-7B3E-4EA6-A319-513F9C7DD0B9}" type="slidenum">
              <a:rPr lang="en-GB"/>
              <a:pPr>
                <a:defRPr/>
              </a:pPr>
              <a:t>‹#›</a:t>
            </a:fld>
            <a:endParaRPr lang="en-GB"/>
          </a:p>
        </p:txBody>
      </p:sp>
    </p:spTree>
    <p:extLst>
      <p:ext uri="{BB962C8B-B14F-4D97-AF65-F5344CB8AC3E}">
        <p14:creationId xmlns:p14="http://schemas.microsoft.com/office/powerpoint/2010/main" val="41175511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Verdana"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Verdana"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Verdana"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Verdana"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Verdan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555597D-7B3E-4EA6-A319-513F9C7DD0B9}" type="slidenum">
              <a:rPr lang="en-GB" smtClean="0"/>
              <a:pPr>
                <a:defRPr/>
              </a:pPr>
              <a:t>1</a:t>
            </a:fld>
            <a:endParaRPr lang="en-GB"/>
          </a:p>
        </p:txBody>
      </p:sp>
    </p:spTree>
    <p:extLst>
      <p:ext uri="{BB962C8B-B14F-4D97-AF65-F5344CB8AC3E}">
        <p14:creationId xmlns:p14="http://schemas.microsoft.com/office/powerpoint/2010/main" val="6857043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1363" y="744538"/>
            <a:ext cx="5375275" cy="3722687"/>
          </a:xfrm>
        </p:spPr>
      </p:sp>
      <p:sp>
        <p:nvSpPr>
          <p:cNvPr id="3" name="Notes Placeholder 2"/>
          <p:cNvSpPr>
            <a:spLocks noGrp="1"/>
          </p:cNvSpPr>
          <p:nvPr>
            <p:ph type="body" idx="1"/>
          </p:nvPr>
        </p:nvSpPr>
        <p:spPr/>
        <p:txBody>
          <a:bodyPr/>
          <a:lstStyle/>
          <a:p>
            <a:endParaRPr lang="en-GB" sz="1200" kern="1200" dirty="0" smtClean="0">
              <a:solidFill>
                <a:schemeClr val="dk1"/>
              </a:solidFill>
              <a:effectLst/>
              <a:latin typeface="Verdana"/>
              <a:ea typeface="+mn-ea"/>
              <a:cs typeface="+mn-cs"/>
            </a:endParaRPr>
          </a:p>
        </p:txBody>
      </p:sp>
      <p:sp>
        <p:nvSpPr>
          <p:cNvPr id="4" name="Slide Number Placeholder 3"/>
          <p:cNvSpPr>
            <a:spLocks noGrp="1"/>
          </p:cNvSpPr>
          <p:nvPr>
            <p:ph type="sldNum" sz="quarter" idx="10"/>
          </p:nvPr>
        </p:nvSpPr>
        <p:spPr/>
        <p:txBody>
          <a:bodyPr/>
          <a:lstStyle/>
          <a:p>
            <a:pPr>
              <a:defRPr/>
            </a:pPr>
            <a:fld id="{526825DC-081A-4EB6-9C80-1CA2789F9F7B}" type="slidenum">
              <a:rPr lang="de-DE" smtClean="0">
                <a:solidFill>
                  <a:prstClr val="black"/>
                </a:solidFill>
              </a:rPr>
              <a:pPr>
                <a:defRPr/>
              </a:pPr>
              <a:t>10</a:t>
            </a:fld>
            <a:endParaRPr lang="de-DE" dirty="0">
              <a:solidFill>
                <a:prstClr val="black"/>
              </a:solidFill>
            </a:endParaRPr>
          </a:p>
        </p:txBody>
      </p:sp>
    </p:spTree>
    <p:extLst>
      <p:ext uri="{BB962C8B-B14F-4D97-AF65-F5344CB8AC3E}">
        <p14:creationId xmlns:p14="http://schemas.microsoft.com/office/powerpoint/2010/main" val="3544169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a:xfrm>
            <a:off x="744538" y="746125"/>
            <a:ext cx="5373687" cy="3721100"/>
          </a:xfrm>
          <a:ln/>
        </p:spPr>
      </p:sp>
      <p:sp>
        <p:nvSpPr>
          <p:cNvPr id="156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en-GB" dirty="0"/>
          </a:p>
        </p:txBody>
      </p:sp>
      <p:sp>
        <p:nvSpPr>
          <p:cNvPr id="4" name="Slide Number Placeholder 3"/>
          <p:cNvSpPr>
            <a:spLocks noGrp="1"/>
          </p:cNvSpPr>
          <p:nvPr>
            <p:ph type="sldNum" sz="quarter" idx="5"/>
          </p:nvPr>
        </p:nvSpPr>
        <p:spPr/>
        <p:txBody>
          <a:bodyPr/>
          <a:lstStyle/>
          <a:p>
            <a:pPr>
              <a:defRPr/>
            </a:pPr>
            <a:fld id="{F201354E-F975-4D6A-BEA0-E1748530F88C}" type="slidenum">
              <a:rPr lang="en-GB" smtClean="0"/>
              <a:pPr>
                <a:defRPr/>
              </a:pPr>
              <a:t>11</a:t>
            </a:fld>
            <a:endParaRPr lang="en-GB"/>
          </a:p>
        </p:txBody>
      </p:sp>
    </p:spTree>
    <p:extLst>
      <p:ext uri="{BB962C8B-B14F-4D97-AF65-F5344CB8AC3E}">
        <p14:creationId xmlns:p14="http://schemas.microsoft.com/office/powerpoint/2010/main" val="3397504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xfrm>
            <a:off x="744538" y="746125"/>
            <a:ext cx="5373687" cy="3721100"/>
          </a:xfrm>
          <a:ln/>
        </p:spPr>
      </p:sp>
      <p:sp>
        <p:nvSpPr>
          <p:cNvPr id="5529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530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52340" indent="-289362" eaLnBrk="0" hangingPunct="0">
              <a:spcBef>
                <a:spcPct val="30000"/>
              </a:spcBef>
              <a:defRPr sz="1200">
                <a:solidFill>
                  <a:schemeClr val="tx1"/>
                </a:solidFill>
                <a:latin typeface="Calibri" pitchFamily="34" charset="0"/>
              </a:defRPr>
            </a:lvl2pPr>
            <a:lvl3pPr marL="1157447" indent="-231489" eaLnBrk="0" hangingPunct="0">
              <a:spcBef>
                <a:spcPct val="30000"/>
              </a:spcBef>
              <a:defRPr sz="1200">
                <a:solidFill>
                  <a:schemeClr val="tx1"/>
                </a:solidFill>
                <a:latin typeface="Calibri" pitchFamily="34" charset="0"/>
              </a:defRPr>
            </a:lvl3pPr>
            <a:lvl4pPr marL="1620425" indent="-231489" eaLnBrk="0" hangingPunct="0">
              <a:spcBef>
                <a:spcPct val="30000"/>
              </a:spcBef>
              <a:defRPr sz="1200">
                <a:solidFill>
                  <a:schemeClr val="tx1"/>
                </a:solidFill>
                <a:latin typeface="Calibri" pitchFamily="34" charset="0"/>
              </a:defRPr>
            </a:lvl4pPr>
            <a:lvl5pPr marL="2083404" indent="-231489" eaLnBrk="0" hangingPunct="0">
              <a:spcBef>
                <a:spcPct val="30000"/>
              </a:spcBef>
              <a:defRPr sz="1200">
                <a:solidFill>
                  <a:schemeClr val="tx1"/>
                </a:solidFill>
                <a:latin typeface="Calibri" pitchFamily="34" charset="0"/>
              </a:defRPr>
            </a:lvl5pPr>
            <a:lvl6pPr marL="2546383" indent="-231489" eaLnBrk="0" fontAlgn="base" hangingPunct="0">
              <a:spcBef>
                <a:spcPct val="30000"/>
              </a:spcBef>
              <a:spcAft>
                <a:spcPct val="0"/>
              </a:spcAft>
              <a:defRPr sz="1200">
                <a:solidFill>
                  <a:schemeClr val="tx1"/>
                </a:solidFill>
                <a:latin typeface="Calibri" pitchFamily="34" charset="0"/>
              </a:defRPr>
            </a:lvl6pPr>
            <a:lvl7pPr marL="3009362" indent="-231489" eaLnBrk="0" fontAlgn="base" hangingPunct="0">
              <a:spcBef>
                <a:spcPct val="30000"/>
              </a:spcBef>
              <a:spcAft>
                <a:spcPct val="0"/>
              </a:spcAft>
              <a:defRPr sz="1200">
                <a:solidFill>
                  <a:schemeClr val="tx1"/>
                </a:solidFill>
                <a:latin typeface="Calibri" pitchFamily="34" charset="0"/>
              </a:defRPr>
            </a:lvl7pPr>
            <a:lvl8pPr marL="3472340" indent="-231489" eaLnBrk="0" fontAlgn="base" hangingPunct="0">
              <a:spcBef>
                <a:spcPct val="30000"/>
              </a:spcBef>
              <a:spcAft>
                <a:spcPct val="0"/>
              </a:spcAft>
              <a:defRPr sz="1200">
                <a:solidFill>
                  <a:schemeClr val="tx1"/>
                </a:solidFill>
                <a:latin typeface="Calibri" pitchFamily="34" charset="0"/>
              </a:defRPr>
            </a:lvl8pPr>
            <a:lvl9pPr marL="3935319" indent="-231489"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23227241-3490-460D-946A-244B4DBB090F}" type="slidenum">
              <a:rPr lang="en-GB" altLang="en-US" sz="1300">
                <a:latin typeface="Arial" pitchFamily="34" charset="0"/>
              </a:rPr>
              <a:pPr eaLnBrk="1" hangingPunct="1">
                <a:spcBef>
                  <a:spcPct val="0"/>
                </a:spcBef>
              </a:pPr>
              <a:t>12</a:t>
            </a:fld>
            <a:endParaRPr lang="en-GB" altLang="en-US" sz="1300">
              <a:latin typeface="Arial" pitchFamily="34" charset="0"/>
            </a:endParaRPr>
          </a:p>
        </p:txBody>
      </p:sp>
    </p:spTree>
    <p:extLst>
      <p:ext uri="{BB962C8B-B14F-4D97-AF65-F5344CB8AC3E}">
        <p14:creationId xmlns:p14="http://schemas.microsoft.com/office/powerpoint/2010/main" val="1678826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eaLnBrk="1" hangingPunct="1">
              <a:defRPr/>
            </a:pPr>
            <a:endParaRPr lang="en-GB" sz="1000" dirty="0"/>
          </a:p>
        </p:txBody>
      </p:sp>
      <p:sp>
        <p:nvSpPr>
          <p:cNvPr id="9114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454" eaLnBrk="0" hangingPunct="0">
              <a:spcBef>
                <a:spcPct val="50000"/>
              </a:spcBef>
              <a:defRPr sz="2400">
                <a:solidFill>
                  <a:srgbClr val="FF0000"/>
                </a:solidFill>
                <a:latin typeface="Verdana" pitchFamily="34" charset="0"/>
                <a:sym typeface="Webdings" pitchFamily="18" charset="2"/>
              </a:defRPr>
            </a:lvl1pPr>
            <a:lvl2pPr marL="743093" indent="-285805" defTabSz="930454" eaLnBrk="0" hangingPunct="0">
              <a:spcBef>
                <a:spcPct val="50000"/>
              </a:spcBef>
              <a:defRPr sz="2400">
                <a:solidFill>
                  <a:srgbClr val="FF0000"/>
                </a:solidFill>
                <a:latin typeface="Verdana" pitchFamily="34" charset="0"/>
                <a:sym typeface="Webdings" pitchFamily="18" charset="2"/>
              </a:defRPr>
            </a:lvl2pPr>
            <a:lvl3pPr marL="1143220" indent="-228644" defTabSz="930454" eaLnBrk="0" hangingPunct="0">
              <a:spcBef>
                <a:spcPct val="50000"/>
              </a:spcBef>
              <a:defRPr sz="2400">
                <a:solidFill>
                  <a:srgbClr val="FF0000"/>
                </a:solidFill>
                <a:latin typeface="Verdana" pitchFamily="34" charset="0"/>
                <a:sym typeface="Webdings" pitchFamily="18" charset="2"/>
              </a:defRPr>
            </a:lvl3pPr>
            <a:lvl4pPr marL="1600508" indent="-228644" defTabSz="930454" eaLnBrk="0" hangingPunct="0">
              <a:spcBef>
                <a:spcPct val="50000"/>
              </a:spcBef>
              <a:defRPr sz="2400">
                <a:solidFill>
                  <a:srgbClr val="FF0000"/>
                </a:solidFill>
                <a:latin typeface="Verdana" pitchFamily="34" charset="0"/>
                <a:sym typeface="Webdings" pitchFamily="18" charset="2"/>
              </a:defRPr>
            </a:lvl4pPr>
            <a:lvl5pPr marL="2057797" indent="-228644" defTabSz="930454" eaLnBrk="0" hangingPunct="0">
              <a:spcBef>
                <a:spcPct val="50000"/>
              </a:spcBef>
              <a:defRPr sz="2400">
                <a:solidFill>
                  <a:srgbClr val="FF0000"/>
                </a:solidFill>
                <a:latin typeface="Verdana" pitchFamily="34" charset="0"/>
                <a:sym typeface="Webdings" pitchFamily="18" charset="2"/>
              </a:defRPr>
            </a:lvl5pPr>
            <a:lvl6pPr marL="2515085" indent="-228644" defTabSz="930454" eaLnBrk="0" fontAlgn="base" hangingPunct="0">
              <a:spcBef>
                <a:spcPct val="50000"/>
              </a:spcBef>
              <a:spcAft>
                <a:spcPct val="0"/>
              </a:spcAft>
              <a:defRPr sz="2400">
                <a:solidFill>
                  <a:srgbClr val="FF0000"/>
                </a:solidFill>
                <a:latin typeface="Verdana" pitchFamily="34" charset="0"/>
                <a:sym typeface="Webdings" pitchFamily="18" charset="2"/>
              </a:defRPr>
            </a:lvl6pPr>
            <a:lvl7pPr marL="2972372" indent="-228644" defTabSz="930454" eaLnBrk="0" fontAlgn="base" hangingPunct="0">
              <a:spcBef>
                <a:spcPct val="50000"/>
              </a:spcBef>
              <a:spcAft>
                <a:spcPct val="0"/>
              </a:spcAft>
              <a:defRPr sz="2400">
                <a:solidFill>
                  <a:srgbClr val="FF0000"/>
                </a:solidFill>
                <a:latin typeface="Verdana" pitchFamily="34" charset="0"/>
                <a:sym typeface="Webdings" pitchFamily="18" charset="2"/>
              </a:defRPr>
            </a:lvl7pPr>
            <a:lvl8pPr marL="3429660" indent="-228644" defTabSz="930454" eaLnBrk="0" fontAlgn="base" hangingPunct="0">
              <a:spcBef>
                <a:spcPct val="50000"/>
              </a:spcBef>
              <a:spcAft>
                <a:spcPct val="0"/>
              </a:spcAft>
              <a:defRPr sz="2400">
                <a:solidFill>
                  <a:srgbClr val="FF0000"/>
                </a:solidFill>
                <a:latin typeface="Verdana" pitchFamily="34" charset="0"/>
                <a:sym typeface="Webdings" pitchFamily="18" charset="2"/>
              </a:defRPr>
            </a:lvl8pPr>
            <a:lvl9pPr marL="3886949" indent="-228644" defTabSz="930454" eaLnBrk="0" fontAlgn="base" hangingPunct="0">
              <a:spcBef>
                <a:spcPct val="50000"/>
              </a:spcBef>
              <a:spcAft>
                <a:spcPct val="0"/>
              </a:spcAft>
              <a:defRPr sz="2400">
                <a:solidFill>
                  <a:srgbClr val="FF0000"/>
                </a:solidFill>
                <a:latin typeface="Verdana" pitchFamily="34" charset="0"/>
                <a:sym typeface="Webdings" pitchFamily="18" charset="2"/>
              </a:defRPr>
            </a:lvl9pPr>
          </a:lstStyle>
          <a:p>
            <a:pPr eaLnBrk="1" hangingPunct="1">
              <a:spcBef>
                <a:spcPct val="0"/>
              </a:spcBef>
              <a:defRPr/>
            </a:pPr>
            <a:fld id="{BD89C18D-0F39-4D7A-B83C-E2B41A260A7A}" type="slidenum">
              <a:rPr lang="en-GB" sz="1200">
                <a:solidFill>
                  <a:schemeClr val="tx1"/>
                </a:solidFill>
              </a:rPr>
              <a:pPr eaLnBrk="1" hangingPunct="1">
                <a:spcBef>
                  <a:spcPct val="0"/>
                </a:spcBef>
                <a:defRPr/>
              </a:pPr>
              <a:t>13</a:t>
            </a:fld>
            <a:endParaRPr lang="en-GB" sz="1200">
              <a:solidFill>
                <a:schemeClr val="tx1"/>
              </a:solidFill>
            </a:endParaRPr>
          </a:p>
        </p:txBody>
      </p:sp>
    </p:spTree>
    <p:extLst>
      <p:ext uri="{BB962C8B-B14F-4D97-AF65-F5344CB8AC3E}">
        <p14:creationId xmlns:p14="http://schemas.microsoft.com/office/powerpoint/2010/main" val="24528524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a:xfrm>
            <a:off x="744538" y="746125"/>
            <a:ext cx="5373687" cy="3721100"/>
          </a:xfrm>
          <a:ln/>
        </p:spPr>
      </p:sp>
      <p:sp>
        <p:nvSpPr>
          <p:cNvPr id="156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en-GB" dirty="0"/>
          </a:p>
        </p:txBody>
      </p:sp>
      <p:sp>
        <p:nvSpPr>
          <p:cNvPr id="4" name="Slide Number Placeholder 3"/>
          <p:cNvSpPr>
            <a:spLocks noGrp="1"/>
          </p:cNvSpPr>
          <p:nvPr>
            <p:ph type="sldNum" sz="quarter" idx="5"/>
          </p:nvPr>
        </p:nvSpPr>
        <p:spPr/>
        <p:txBody>
          <a:bodyPr/>
          <a:lstStyle/>
          <a:p>
            <a:pPr>
              <a:defRPr/>
            </a:pPr>
            <a:fld id="{F201354E-F975-4D6A-BEA0-E1748530F88C}" type="slidenum">
              <a:rPr lang="en-GB" smtClean="0"/>
              <a:pPr>
                <a:defRPr/>
              </a:pPr>
              <a:t>14</a:t>
            </a:fld>
            <a:endParaRPr lang="en-GB"/>
          </a:p>
        </p:txBody>
      </p:sp>
    </p:spTree>
    <p:extLst>
      <p:ext uri="{BB962C8B-B14F-4D97-AF65-F5344CB8AC3E}">
        <p14:creationId xmlns:p14="http://schemas.microsoft.com/office/powerpoint/2010/main" val="4120251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a:xfrm>
            <a:off x="744538" y="746125"/>
            <a:ext cx="5373687" cy="3721100"/>
          </a:xfrm>
          <a:ln/>
        </p:spPr>
      </p:sp>
      <p:sp>
        <p:nvSpPr>
          <p:cNvPr id="156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en-GB" dirty="0"/>
          </a:p>
        </p:txBody>
      </p:sp>
      <p:sp>
        <p:nvSpPr>
          <p:cNvPr id="4" name="Slide Number Placeholder 3"/>
          <p:cNvSpPr>
            <a:spLocks noGrp="1"/>
          </p:cNvSpPr>
          <p:nvPr>
            <p:ph type="sldNum" sz="quarter" idx="5"/>
          </p:nvPr>
        </p:nvSpPr>
        <p:spPr/>
        <p:txBody>
          <a:bodyPr/>
          <a:lstStyle/>
          <a:p>
            <a:pPr>
              <a:defRPr/>
            </a:pPr>
            <a:fld id="{F201354E-F975-4D6A-BEA0-E1748530F88C}" type="slidenum">
              <a:rPr lang="en-GB" smtClean="0"/>
              <a:pPr>
                <a:defRPr/>
              </a:pPr>
              <a:t>16</a:t>
            </a:fld>
            <a:endParaRPr lang="en-GB"/>
          </a:p>
        </p:txBody>
      </p:sp>
    </p:spTree>
    <p:extLst>
      <p:ext uri="{BB962C8B-B14F-4D97-AF65-F5344CB8AC3E}">
        <p14:creationId xmlns:p14="http://schemas.microsoft.com/office/powerpoint/2010/main" val="38340634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9775" y="744538"/>
            <a:ext cx="5378450" cy="37242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526825DC-081A-4EB6-9C80-1CA2789F9F7B}" type="slidenum">
              <a:rPr lang="de-DE" smtClean="0">
                <a:solidFill>
                  <a:prstClr val="black"/>
                </a:solidFill>
              </a:rPr>
              <a:pPr>
                <a:defRPr/>
              </a:pPr>
              <a:t>17</a:t>
            </a:fld>
            <a:endParaRPr lang="de-DE">
              <a:solidFill>
                <a:prstClr val="black"/>
              </a:solidFill>
            </a:endParaRPr>
          </a:p>
        </p:txBody>
      </p:sp>
    </p:spTree>
    <p:extLst>
      <p:ext uri="{BB962C8B-B14F-4D97-AF65-F5344CB8AC3E}">
        <p14:creationId xmlns:p14="http://schemas.microsoft.com/office/powerpoint/2010/main" val="30535489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9775" y="744538"/>
            <a:ext cx="5378450" cy="3724275"/>
          </a:xfrm>
        </p:spPr>
      </p:sp>
      <p:sp>
        <p:nvSpPr>
          <p:cNvPr id="3" name="Notes Placeholder 2"/>
          <p:cNvSpPr>
            <a:spLocks noGrp="1"/>
          </p:cNvSpPr>
          <p:nvPr>
            <p:ph type="body" idx="1"/>
          </p:nvPr>
        </p:nvSpPr>
        <p:spPr/>
        <p:txBody>
          <a:bodyPr/>
          <a:lstStyle/>
          <a:p>
            <a:r>
              <a:rPr lang="en-GB" dirty="0" smtClean="0"/>
              <a:t> </a:t>
            </a:r>
            <a:endParaRPr lang="en-GB" dirty="0"/>
          </a:p>
        </p:txBody>
      </p:sp>
      <p:sp>
        <p:nvSpPr>
          <p:cNvPr id="4" name="Slide Number Placeholder 3"/>
          <p:cNvSpPr>
            <a:spLocks noGrp="1"/>
          </p:cNvSpPr>
          <p:nvPr>
            <p:ph type="sldNum" sz="quarter" idx="10"/>
          </p:nvPr>
        </p:nvSpPr>
        <p:spPr/>
        <p:txBody>
          <a:bodyPr/>
          <a:lstStyle/>
          <a:p>
            <a:pPr>
              <a:defRPr/>
            </a:pPr>
            <a:fld id="{526825DC-081A-4EB6-9C80-1CA2789F9F7B}" type="slidenum">
              <a:rPr lang="de-DE" smtClean="0">
                <a:solidFill>
                  <a:prstClr val="black"/>
                </a:solidFill>
              </a:rPr>
              <a:pPr>
                <a:defRPr/>
              </a:pPr>
              <a:t>18</a:t>
            </a:fld>
            <a:endParaRPr lang="de-DE">
              <a:solidFill>
                <a:prstClr val="black"/>
              </a:solidFill>
            </a:endParaRPr>
          </a:p>
        </p:txBody>
      </p:sp>
    </p:spTree>
    <p:extLst>
      <p:ext uri="{BB962C8B-B14F-4D97-AF65-F5344CB8AC3E}">
        <p14:creationId xmlns:p14="http://schemas.microsoft.com/office/powerpoint/2010/main" val="30535489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555597D-7B3E-4EA6-A319-513F9C7DD0B9}" type="slidenum">
              <a:rPr lang="en-GB" smtClean="0"/>
              <a:pPr>
                <a:defRPr/>
              </a:pPr>
              <a:t>19</a:t>
            </a:fld>
            <a:endParaRPr lang="en-GB"/>
          </a:p>
        </p:txBody>
      </p:sp>
    </p:spTree>
    <p:extLst>
      <p:ext uri="{BB962C8B-B14F-4D97-AF65-F5344CB8AC3E}">
        <p14:creationId xmlns:p14="http://schemas.microsoft.com/office/powerpoint/2010/main" val="18890069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555597D-7B3E-4EA6-A319-513F9C7DD0B9}" type="slidenum">
              <a:rPr lang="en-GB" smtClean="0"/>
              <a:pPr>
                <a:defRPr/>
              </a:pPr>
              <a:t>20</a:t>
            </a:fld>
            <a:endParaRPr lang="en-GB"/>
          </a:p>
        </p:txBody>
      </p:sp>
    </p:spTree>
    <p:extLst>
      <p:ext uri="{BB962C8B-B14F-4D97-AF65-F5344CB8AC3E}">
        <p14:creationId xmlns:p14="http://schemas.microsoft.com/office/powerpoint/2010/main" val="1889006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63744" lvl="4" indent="-357417">
              <a:spcAft>
                <a:spcPct val="50000"/>
              </a:spcAft>
              <a:buClr>
                <a:schemeClr val="tx1"/>
              </a:buClr>
              <a:buFont typeface="Arial" pitchFamily="34" charset="0"/>
              <a:buChar char="•"/>
              <a:defRPr/>
            </a:pPr>
            <a:endParaRPr lang="fr-BE" sz="1000" b="1" dirty="0">
              <a:solidFill>
                <a:schemeClr val="accent1">
                  <a:lumMod val="75000"/>
                </a:schemeClr>
              </a:solidFill>
            </a:endParaRPr>
          </a:p>
        </p:txBody>
      </p:sp>
      <p:sp>
        <p:nvSpPr>
          <p:cNvPr id="98308"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37944" indent="-282583" eaLnBrk="0" hangingPunct="0">
              <a:spcBef>
                <a:spcPct val="30000"/>
              </a:spcBef>
              <a:defRPr sz="1200">
                <a:solidFill>
                  <a:schemeClr val="tx1"/>
                </a:solidFill>
                <a:latin typeface="Calibri" pitchFamily="34" charset="0"/>
              </a:defRPr>
            </a:lvl2pPr>
            <a:lvl3pPr marL="1136787" indent="-226066" eaLnBrk="0" hangingPunct="0">
              <a:spcBef>
                <a:spcPct val="30000"/>
              </a:spcBef>
              <a:defRPr sz="1200">
                <a:solidFill>
                  <a:schemeClr val="tx1"/>
                </a:solidFill>
                <a:latin typeface="Calibri" pitchFamily="34" charset="0"/>
              </a:defRPr>
            </a:lvl3pPr>
            <a:lvl4pPr marL="1592148" indent="-226066" eaLnBrk="0" hangingPunct="0">
              <a:spcBef>
                <a:spcPct val="30000"/>
              </a:spcBef>
              <a:defRPr sz="1200">
                <a:solidFill>
                  <a:schemeClr val="tx1"/>
                </a:solidFill>
                <a:latin typeface="Calibri" pitchFamily="34" charset="0"/>
              </a:defRPr>
            </a:lvl4pPr>
            <a:lvl5pPr marL="2049124" indent="-226066" eaLnBrk="0" hangingPunct="0">
              <a:spcBef>
                <a:spcPct val="30000"/>
              </a:spcBef>
              <a:defRPr sz="1200">
                <a:solidFill>
                  <a:schemeClr val="tx1"/>
                </a:solidFill>
                <a:latin typeface="Calibri" pitchFamily="34" charset="0"/>
              </a:defRPr>
            </a:lvl5pPr>
            <a:lvl6pPr marL="2514174" indent="-226066" eaLnBrk="0" fontAlgn="base" hangingPunct="0">
              <a:spcBef>
                <a:spcPct val="30000"/>
              </a:spcBef>
              <a:spcAft>
                <a:spcPct val="0"/>
              </a:spcAft>
              <a:defRPr sz="1200">
                <a:solidFill>
                  <a:schemeClr val="tx1"/>
                </a:solidFill>
                <a:latin typeface="Calibri" pitchFamily="34" charset="0"/>
              </a:defRPr>
            </a:lvl6pPr>
            <a:lvl7pPr marL="2979222" indent="-226066" eaLnBrk="0" fontAlgn="base" hangingPunct="0">
              <a:spcBef>
                <a:spcPct val="30000"/>
              </a:spcBef>
              <a:spcAft>
                <a:spcPct val="0"/>
              </a:spcAft>
              <a:defRPr sz="1200">
                <a:solidFill>
                  <a:schemeClr val="tx1"/>
                </a:solidFill>
                <a:latin typeface="Calibri" pitchFamily="34" charset="0"/>
              </a:defRPr>
            </a:lvl7pPr>
            <a:lvl8pPr marL="3444272" indent="-226066" eaLnBrk="0" fontAlgn="base" hangingPunct="0">
              <a:spcBef>
                <a:spcPct val="30000"/>
              </a:spcBef>
              <a:spcAft>
                <a:spcPct val="0"/>
              </a:spcAft>
              <a:defRPr sz="1200">
                <a:solidFill>
                  <a:schemeClr val="tx1"/>
                </a:solidFill>
                <a:latin typeface="Calibri" pitchFamily="34" charset="0"/>
              </a:defRPr>
            </a:lvl8pPr>
            <a:lvl9pPr marL="3909322" indent="-226066"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AC99FC41-25B0-49DA-BA03-A7D7144E9FCC}" type="slidenum">
              <a:rPr lang="en-GB" altLang="en-US" sz="1300">
                <a:solidFill>
                  <a:prstClr val="black"/>
                </a:solidFill>
                <a:latin typeface="Arial" pitchFamily="34" charset="0"/>
              </a:rPr>
              <a:pPr eaLnBrk="1" hangingPunct="1">
                <a:spcBef>
                  <a:spcPct val="0"/>
                </a:spcBef>
                <a:defRPr/>
              </a:pPr>
              <a:t>2</a:t>
            </a:fld>
            <a:endParaRPr lang="en-GB" altLang="en-US" sz="1300">
              <a:solidFill>
                <a:prstClr val="black"/>
              </a:solidFill>
              <a:latin typeface="Arial" pitchFamily="34" charset="0"/>
            </a:endParaRPr>
          </a:p>
        </p:txBody>
      </p:sp>
    </p:spTree>
    <p:extLst>
      <p:ext uri="{BB962C8B-B14F-4D97-AF65-F5344CB8AC3E}">
        <p14:creationId xmlns:p14="http://schemas.microsoft.com/office/powerpoint/2010/main" val="34752548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555597D-7B3E-4EA6-A319-513F9C7DD0B9}" type="slidenum">
              <a:rPr lang="en-GB" smtClean="0"/>
              <a:pPr>
                <a:defRPr/>
              </a:pPr>
              <a:t>21</a:t>
            </a:fld>
            <a:endParaRPr lang="en-GB"/>
          </a:p>
        </p:txBody>
      </p:sp>
    </p:spTree>
    <p:extLst>
      <p:ext uri="{BB962C8B-B14F-4D97-AF65-F5344CB8AC3E}">
        <p14:creationId xmlns:p14="http://schemas.microsoft.com/office/powerpoint/2010/main" val="18890069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555597D-7B3E-4EA6-A319-513F9C7DD0B9}" type="slidenum">
              <a:rPr lang="en-GB" smtClean="0"/>
              <a:pPr>
                <a:defRPr/>
              </a:pPr>
              <a:t>22</a:t>
            </a:fld>
            <a:endParaRPr lang="en-GB"/>
          </a:p>
        </p:txBody>
      </p:sp>
    </p:spTree>
    <p:extLst>
      <p:ext uri="{BB962C8B-B14F-4D97-AF65-F5344CB8AC3E}">
        <p14:creationId xmlns:p14="http://schemas.microsoft.com/office/powerpoint/2010/main" val="17270072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4538" y="746125"/>
            <a:ext cx="5373687" cy="3721100"/>
          </a:xfrm>
        </p:spPr>
      </p:sp>
      <p:sp>
        <p:nvSpPr>
          <p:cNvPr id="3" name="Notes Placeholder 2"/>
          <p:cNvSpPr>
            <a:spLocks noGrp="1"/>
          </p:cNvSpPr>
          <p:nvPr>
            <p:ph type="body" idx="1"/>
          </p:nvPr>
        </p:nvSpPr>
        <p:spPr/>
        <p:txBody>
          <a:bodyPr/>
          <a:lstStyle/>
          <a:p>
            <a:r>
              <a:rPr lang="fr-FR" dirty="0" smtClean="0"/>
              <a:t> </a:t>
            </a:r>
            <a:endParaRPr lang="fr-FR" dirty="0"/>
          </a:p>
        </p:txBody>
      </p:sp>
      <p:sp>
        <p:nvSpPr>
          <p:cNvPr id="4" name="Slide Number Placeholder 3"/>
          <p:cNvSpPr>
            <a:spLocks noGrp="1"/>
          </p:cNvSpPr>
          <p:nvPr>
            <p:ph type="sldNum" sz="quarter" idx="10"/>
          </p:nvPr>
        </p:nvSpPr>
        <p:spPr/>
        <p:txBody>
          <a:bodyPr/>
          <a:lstStyle/>
          <a:p>
            <a:pPr>
              <a:defRPr/>
            </a:pPr>
            <a:fld id="{6555597D-7B3E-4EA6-A319-513F9C7DD0B9}" type="slidenum">
              <a:rPr lang="en-GB" smtClean="0"/>
              <a:pPr>
                <a:defRPr/>
              </a:pPr>
              <a:t>23</a:t>
            </a:fld>
            <a:endParaRPr lang="en-GB"/>
          </a:p>
        </p:txBody>
      </p:sp>
    </p:spTree>
    <p:extLst>
      <p:ext uri="{BB962C8B-B14F-4D97-AF65-F5344CB8AC3E}">
        <p14:creationId xmlns:p14="http://schemas.microsoft.com/office/powerpoint/2010/main" val="15355211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1363" y="744538"/>
            <a:ext cx="5375275" cy="3722687"/>
          </a:xfrm>
        </p:spPr>
      </p:sp>
      <p:sp>
        <p:nvSpPr>
          <p:cNvPr id="3" name="Notes Placeholder 2"/>
          <p:cNvSpPr>
            <a:spLocks noGrp="1"/>
          </p:cNvSpPr>
          <p:nvPr>
            <p:ph type="body" idx="1"/>
          </p:nvPr>
        </p:nvSpPr>
        <p:spPr/>
        <p:txBody>
          <a:bodyPr/>
          <a:lstStyle/>
          <a:p>
            <a:endParaRPr lang="en-GB" sz="1200" kern="1200" dirty="0" smtClean="0">
              <a:solidFill>
                <a:schemeClr val="dk1"/>
              </a:solidFill>
              <a:effectLst/>
              <a:latin typeface="Verdana"/>
              <a:ea typeface="+mn-ea"/>
              <a:cs typeface="+mn-cs"/>
            </a:endParaRPr>
          </a:p>
        </p:txBody>
      </p:sp>
      <p:sp>
        <p:nvSpPr>
          <p:cNvPr id="4" name="Slide Number Placeholder 3"/>
          <p:cNvSpPr>
            <a:spLocks noGrp="1"/>
          </p:cNvSpPr>
          <p:nvPr>
            <p:ph type="sldNum" sz="quarter" idx="10"/>
          </p:nvPr>
        </p:nvSpPr>
        <p:spPr/>
        <p:txBody>
          <a:bodyPr/>
          <a:lstStyle/>
          <a:p>
            <a:pPr>
              <a:defRPr/>
            </a:pPr>
            <a:fld id="{526825DC-081A-4EB6-9C80-1CA2789F9F7B}" type="slidenum">
              <a:rPr lang="de-DE" smtClean="0">
                <a:solidFill>
                  <a:prstClr val="black"/>
                </a:solidFill>
              </a:rPr>
              <a:pPr>
                <a:defRPr/>
              </a:pPr>
              <a:t>24</a:t>
            </a:fld>
            <a:endParaRPr lang="de-DE" dirty="0">
              <a:solidFill>
                <a:prstClr val="black"/>
              </a:solidFill>
            </a:endParaRPr>
          </a:p>
        </p:txBody>
      </p:sp>
    </p:spTree>
    <p:extLst>
      <p:ext uri="{BB962C8B-B14F-4D97-AF65-F5344CB8AC3E}">
        <p14:creationId xmlns:p14="http://schemas.microsoft.com/office/powerpoint/2010/main" val="15384469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9775" y="744538"/>
            <a:ext cx="5378450"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526825DC-081A-4EB6-9C80-1CA2789F9F7B}" type="slidenum">
              <a:rPr lang="de-DE" smtClean="0">
                <a:solidFill>
                  <a:prstClr val="black"/>
                </a:solidFill>
              </a:rPr>
              <a:pPr>
                <a:defRPr/>
              </a:pPr>
              <a:t>25</a:t>
            </a:fld>
            <a:endParaRPr lang="de-DE" dirty="0">
              <a:solidFill>
                <a:prstClr val="black"/>
              </a:solidFill>
            </a:endParaRPr>
          </a:p>
        </p:txBody>
      </p:sp>
    </p:spTree>
    <p:extLst>
      <p:ext uri="{BB962C8B-B14F-4D97-AF65-F5344CB8AC3E}">
        <p14:creationId xmlns:p14="http://schemas.microsoft.com/office/powerpoint/2010/main" val="37061170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9775" y="744538"/>
            <a:ext cx="5378450"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526825DC-081A-4EB6-9C80-1CA2789F9F7B}" type="slidenum">
              <a:rPr lang="de-DE" smtClean="0">
                <a:solidFill>
                  <a:prstClr val="black"/>
                </a:solidFill>
              </a:rPr>
              <a:pPr>
                <a:defRPr/>
              </a:pPr>
              <a:t>26</a:t>
            </a:fld>
            <a:endParaRPr lang="de-DE" dirty="0">
              <a:solidFill>
                <a:prstClr val="black"/>
              </a:solidFill>
            </a:endParaRPr>
          </a:p>
        </p:txBody>
      </p:sp>
    </p:spTree>
    <p:extLst>
      <p:ext uri="{BB962C8B-B14F-4D97-AF65-F5344CB8AC3E}">
        <p14:creationId xmlns:p14="http://schemas.microsoft.com/office/powerpoint/2010/main" val="17526738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xfrm>
            <a:off x="739775" y="744538"/>
            <a:ext cx="5378450" cy="3722687"/>
          </a:xfrm>
          <a:ln/>
        </p:spPr>
      </p:sp>
      <p:sp>
        <p:nvSpPr>
          <p:cNvPr id="5837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p>
        </p:txBody>
      </p:sp>
      <p:sp>
        <p:nvSpPr>
          <p:cNvPr id="5837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52340" indent="-289362" eaLnBrk="0" hangingPunct="0">
              <a:spcBef>
                <a:spcPct val="30000"/>
              </a:spcBef>
              <a:defRPr sz="1200">
                <a:solidFill>
                  <a:schemeClr val="tx1"/>
                </a:solidFill>
                <a:latin typeface="Calibri" pitchFamily="34" charset="0"/>
              </a:defRPr>
            </a:lvl2pPr>
            <a:lvl3pPr marL="1157447" indent="-231489" eaLnBrk="0" hangingPunct="0">
              <a:spcBef>
                <a:spcPct val="30000"/>
              </a:spcBef>
              <a:defRPr sz="1200">
                <a:solidFill>
                  <a:schemeClr val="tx1"/>
                </a:solidFill>
                <a:latin typeface="Calibri" pitchFamily="34" charset="0"/>
              </a:defRPr>
            </a:lvl3pPr>
            <a:lvl4pPr marL="1620425" indent="-231489" eaLnBrk="0" hangingPunct="0">
              <a:spcBef>
                <a:spcPct val="30000"/>
              </a:spcBef>
              <a:defRPr sz="1200">
                <a:solidFill>
                  <a:schemeClr val="tx1"/>
                </a:solidFill>
                <a:latin typeface="Calibri" pitchFamily="34" charset="0"/>
              </a:defRPr>
            </a:lvl4pPr>
            <a:lvl5pPr marL="2083404" indent="-231489" eaLnBrk="0" hangingPunct="0">
              <a:spcBef>
                <a:spcPct val="30000"/>
              </a:spcBef>
              <a:defRPr sz="1200">
                <a:solidFill>
                  <a:schemeClr val="tx1"/>
                </a:solidFill>
                <a:latin typeface="Calibri" pitchFamily="34" charset="0"/>
              </a:defRPr>
            </a:lvl5pPr>
            <a:lvl6pPr marL="2546383" indent="-231489" eaLnBrk="0" fontAlgn="base" hangingPunct="0">
              <a:spcBef>
                <a:spcPct val="30000"/>
              </a:spcBef>
              <a:spcAft>
                <a:spcPct val="0"/>
              </a:spcAft>
              <a:defRPr sz="1200">
                <a:solidFill>
                  <a:schemeClr val="tx1"/>
                </a:solidFill>
                <a:latin typeface="Calibri" pitchFamily="34" charset="0"/>
              </a:defRPr>
            </a:lvl6pPr>
            <a:lvl7pPr marL="3009362" indent="-231489" eaLnBrk="0" fontAlgn="base" hangingPunct="0">
              <a:spcBef>
                <a:spcPct val="30000"/>
              </a:spcBef>
              <a:spcAft>
                <a:spcPct val="0"/>
              </a:spcAft>
              <a:defRPr sz="1200">
                <a:solidFill>
                  <a:schemeClr val="tx1"/>
                </a:solidFill>
                <a:latin typeface="Calibri" pitchFamily="34" charset="0"/>
              </a:defRPr>
            </a:lvl7pPr>
            <a:lvl8pPr marL="3472340" indent="-231489" eaLnBrk="0" fontAlgn="base" hangingPunct="0">
              <a:spcBef>
                <a:spcPct val="30000"/>
              </a:spcBef>
              <a:spcAft>
                <a:spcPct val="0"/>
              </a:spcAft>
              <a:defRPr sz="1200">
                <a:solidFill>
                  <a:schemeClr val="tx1"/>
                </a:solidFill>
                <a:latin typeface="Calibri" pitchFamily="34" charset="0"/>
              </a:defRPr>
            </a:lvl8pPr>
            <a:lvl9pPr marL="3935319" indent="-231489"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6455B2EB-9FB0-4A94-A059-C0E25A36063B}" type="slidenum">
              <a:rPr lang="de-DE" altLang="en-US" sz="1300">
                <a:solidFill>
                  <a:srgbClr val="000000"/>
                </a:solidFill>
                <a:latin typeface="Arial" pitchFamily="34" charset="0"/>
              </a:rPr>
              <a:pPr eaLnBrk="1" hangingPunct="1">
                <a:spcBef>
                  <a:spcPct val="0"/>
                </a:spcBef>
              </a:pPr>
              <a:t>27</a:t>
            </a:fld>
            <a:endParaRPr lang="de-DE" altLang="en-US" sz="1300">
              <a:solidFill>
                <a:srgbClr val="000000"/>
              </a:solidFill>
              <a:latin typeface="Arial" pitchFamily="34" charset="0"/>
            </a:endParaRPr>
          </a:p>
        </p:txBody>
      </p:sp>
    </p:spTree>
    <p:extLst>
      <p:ext uri="{BB962C8B-B14F-4D97-AF65-F5344CB8AC3E}">
        <p14:creationId xmlns:p14="http://schemas.microsoft.com/office/powerpoint/2010/main" val="14154827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fr-FR" smtClean="0">
              <a:solidFill>
                <a:srgbClr val="000000"/>
              </a:solidFill>
              <a:latin typeface="Times New Roman" pitchFamily="18" charset="0"/>
            </a:endParaRPr>
          </a:p>
          <a:p>
            <a:pPr eaLnBrk="1" hangingPunct="1"/>
            <a:endParaRPr lang="it-IT" altLang="fr-FR" smtClean="0">
              <a:solidFill>
                <a:srgbClr val="000000"/>
              </a:solidFill>
              <a:latin typeface="Arial" charset="0"/>
              <a:cs typeface="Arial" charset="0"/>
            </a:endParaRPr>
          </a:p>
        </p:txBody>
      </p:sp>
      <p:sp>
        <p:nvSpPr>
          <p:cNvPr id="11162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060" eaLnBrk="0" hangingPunct="0">
              <a:spcBef>
                <a:spcPct val="50000"/>
              </a:spcBef>
              <a:defRPr sz="2400">
                <a:solidFill>
                  <a:srgbClr val="FF0000"/>
                </a:solidFill>
                <a:latin typeface="Verdana" pitchFamily="34" charset="0"/>
                <a:sym typeface="Webdings" pitchFamily="18" charset="2"/>
              </a:defRPr>
            </a:lvl1pPr>
            <a:lvl2pPr marL="742777" indent="-285683" defTabSz="930060" eaLnBrk="0" hangingPunct="0">
              <a:spcBef>
                <a:spcPct val="50000"/>
              </a:spcBef>
              <a:defRPr sz="2400">
                <a:solidFill>
                  <a:srgbClr val="FF0000"/>
                </a:solidFill>
                <a:latin typeface="Verdana" pitchFamily="34" charset="0"/>
                <a:sym typeface="Webdings" pitchFamily="18" charset="2"/>
              </a:defRPr>
            </a:lvl2pPr>
            <a:lvl3pPr marL="1142735" indent="-228547" defTabSz="930060" eaLnBrk="0" hangingPunct="0">
              <a:spcBef>
                <a:spcPct val="50000"/>
              </a:spcBef>
              <a:defRPr sz="2400">
                <a:solidFill>
                  <a:srgbClr val="FF0000"/>
                </a:solidFill>
                <a:latin typeface="Verdana" pitchFamily="34" charset="0"/>
                <a:sym typeface="Webdings" pitchFamily="18" charset="2"/>
              </a:defRPr>
            </a:lvl3pPr>
            <a:lvl4pPr marL="1599829" indent="-228547" defTabSz="930060" eaLnBrk="0" hangingPunct="0">
              <a:spcBef>
                <a:spcPct val="50000"/>
              </a:spcBef>
              <a:defRPr sz="2400">
                <a:solidFill>
                  <a:srgbClr val="FF0000"/>
                </a:solidFill>
                <a:latin typeface="Verdana" pitchFamily="34" charset="0"/>
                <a:sym typeface="Webdings" pitchFamily="18" charset="2"/>
              </a:defRPr>
            </a:lvl4pPr>
            <a:lvl5pPr marL="2056923" indent="-228547" defTabSz="930060" eaLnBrk="0" hangingPunct="0">
              <a:spcBef>
                <a:spcPct val="50000"/>
              </a:spcBef>
              <a:defRPr sz="2400">
                <a:solidFill>
                  <a:srgbClr val="FF0000"/>
                </a:solidFill>
                <a:latin typeface="Verdana" pitchFamily="34" charset="0"/>
                <a:sym typeface="Webdings" pitchFamily="18" charset="2"/>
              </a:defRPr>
            </a:lvl5pPr>
            <a:lvl6pPr marL="2514017" indent="-228547" defTabSz="930060" eaLnBrk="0" fontAlgn="base" hangingPunct="0">
              <a:spcBef>
                <a:spcPct val="50000"/>
              </a:spcBef>
              <a:spcAft>
                <a:spcPct val="0"/>
              </a:spcAft>
              <a:defRPr sz="2400">
                <a:solidFill>
                  <a:srgbClr val="FF0000"/>
                </a:solidFill>
                <a:latin typeface="Verdana" pitchFamily="34" charset="0"/>
                <a:sym typeface="Webdings" pitchFamily="18" charset="2"/>
              </a:defRPr>
            </a:lvl6pPr>
            <a:lvl7pPr marL="2971111" indent="-228547" defTabSz="930060" eaLnBrk="0" fontAlgn="base" hangingPunct="0">
              <a:spcBef>
                <a:spcPct val="50000"/>
              </a:spcBef>
              <a:spcAft>
                <a:spcPct val="0"/>
              </a:spcAft>
              <a:defRPr sz="2400">
                <a:solidFill>
                  <a:srgbClr val="FF0000"/>
                </a:solidFill>
                <a:latin typeface="Verdana" pitchFamily="34" charset="0"/>
                <a:sym typeface="Webdings" pitchFamily="18" charset="2"/>
              </a:defRPr>
            </a:lvl7pPr>
            <a:lvl8pPr marL="3428205" indent="-228547" defTabSz="930060" eaLnBrk="0" fontAlgn="base" hangingPunct="0">
              <a:spcBef>
                <a:spcPct val="50000"/>
              </a:spcBef>
              <a:spcAft>
                <a:spcPct val="0"/>
              </a:spcAft>
              <a:defRPr sz="2400">
                <a:solidFill>
                  <a:srgbClr val="FF0000"/>
                </a:solidFill>
                <a:latin typeface="Verdana" pitchFamily="34" charset="0"/>
                <a:sym typeface="Webdings" pitchFamily="18" charset="2"/>
              </a:defRPr>
            </a:lvl8pPr>
            <a:lvl9pPr marL="3885300" indent="-228547" defTabSz="930060" eaLnBrk="0" fontAlgn="base" hangingPunct="0">
              <a:spcBef>
                <a:spcPct val="50000"/>
              </a:spcBef>
              <a:spcAft>
                <a:spcPct val="0"/>
              </a:spcAft>
              <a:defRPr sz="2400">
                <a:solidFill>
                  <a:srgbClr val="FF0000"/>
                </a:solidFill>
                <a:latin typeface="Verdana" pitchFamily="34" charset="0"/>
                <a:sym typeface="Webdings" pitchFamily="18" charset="2"/>
              </a:defRPr>
            </a:lvl9pPr>
          </a:lstStyle>
          <a:p>
            <a:pPr eaLnBrk="1" hangingPunct="1">
              <a:spcBef>
                <a:spcPct val="0"/>
              </a:spcBef>
              <a:defRPr/>
            </a:pPr>
            <a:fld id="{45A769A9-0AAC-4035-B87D-BA2F185E89AC}" type="slidenum">
              <a:rPr lang="en-GB" sz="1200">
                <a:solidFill>
                  <a:schemeClr val="tx1"/>
                </a:solidFill>
              </a:rPr>
              <a:pPr eaLnBrk="1" hangingPunct="1">
                <a:spcBef>
                  <a:spcPct val="0"/>
                </a:spcBef>
                <a:defRPr/>
              </a:pPr>
              <a:t>28</a:t>
            </a:fld>
            <a:endParaRPr lang="en-GB" sz="1200">
              <a:solidFill>
                <a:schemeClr val="tx1"/>
              </a:solidFill>
            </a:endParaRPr>
          </a:p>
        </p:txBody>
      </p:sp>
    </p:spTree>
    <p:extLst>
      <p:ext uri="{BB962C8B-B14F-4D97-AF65-F5344CB8AC3E}">
        <p14:creationId xmlns:p14="http://schemas.microsoft.com/office/powerpoint/2010/main" val="37691721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fr-FR" dirty="0" smtClean="0">
              <a:solidFill>
                <a:srgbClr val="000000"/>
              </a:solidFill>
              <a:latin typeface="Times New Roman" pitchFamily="18" charset="0"/>
            </a:endParaRPr>
          </a:p>
          <a:p>
            <a:pPr eaLnBrk="1" hangingPunct="1"/>
            <a:endParaRPr lang="it-IT" altLang="fr-FR" dirty="0" smtClean="0">
              <a:solidFill>
                <a:srgbClr val="000000"/>
              </a:solidFill>
              <a:latin typeface="Arial" charset="0"/>
              <a:cs typeface="Arial" charset="0"/>
            </a:endParaRPr>
          </a:p>
        </p:txBody>
      </p:sp>
      <p:sp>
        <p:nvSpPr>
          <p:cNvPr id="11162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060" eaLnBrk="0" hangingPunct="0">
              <a:spcBef>
                <a:spcPct val="50000"/>
              </a:spcBef>
              <a:defRPr sz="2400">
                <a:solidFill>
                  <a:srgbClr val="FF0000"/>
                </a:solidFill>
                <a:latin typeface="Verdana" pitchFamily="34" charset="0"/>
                <a:sym typeface="Webdings" pitchFamily="18" charset="2"/>
              </a:defRPr>
            </a:lvl1pPr>
            <a:lvl2pPr marL="742777" indent="-285683" defTabSz="930060" eaLnBrk="0" hangingPunct="0">
              <a:spcBef>
                <a:spcPct val="50000"/>
              </a:spcBef>
              <a:defRPr sz="2400">
                <a:solidFill>
                  <a:srgbClr val="FF0000"/>
                </a:solidFill>
                <a:latin typeface="Verdana" pitchFamily="34" charset="0"/>
                <a:sym typeface="Webdings" pitchFamily="18" charset="2"/>
              </a:defRPr>
            </a:lvl2pPr>
            <a:lvl3pPr marL="1142735" indent="-228547" defTabSz="930060" eaLnBrk="0" hangingPunct="0">
              <a:spcBef>
                <a:spcPct val="50000"/>
              </a:spcBef>
              <a:defRPr sz="2400">
                <a:solidFill>
                  <a:srgbClr val="FF0000"/>
                </a:solidFill>
                <a:latin typeface="Verdana" pitchFamily="34" charset="0"/>
                <a:sym typeface="Webdings" pitchFamily="18" charset="2"/>
              </a:defRPr>
            </a:lvl3pPr>
            <a:lvl4pPr marL="1599829" indent="-228547" defTabSz="930060" eaLnBrk="0" hangingPunct="0">
              <a:spcBef>
                <a:spcPct val="50000"/>
              </a:spcBef>
              <a:defRPr sz="2400">
                <a:solidFill>
                  <a:srgbClr val="FF0000"/>
                </a:solidFill>
                <a:latin typeface="Verdana" pitchFamily="34" charset="0"/>
                <a:sym typeface="Webdings" pitchFamily="18" charset="2"/>
              </a:defRPr>
            </a:lvl4pPr>
            <a:lvl5pPr marL="2056923" indent="-228547" defTabSz="930060" eaLnBrk="0" hangingPunct="0">
              <a:spcBef>
                <a:spcPct val="50000"/>
              </a:spcBef>
              <a:defRPr sz="2400">
                <a:solidFill>
                  <a:srgbClr val="FF0000"/>
                </a:solidFill>
                <a:latin typeface="Verdana" pitchFamily="34" charset="0"/>
                <a:sym typeface="Webdings" pitchFamily="18" charset="2"/>
              </a:defRPr>
            </a:lvl5pPr>
            <a:lvl6pPr marL="2514017" indent="-228547" defTabSz="930060" eaLnBrk="0" fontAlgn="base" hangingPunct="0">
              <a:spcBef>
                <a:spcPct val="50000"/>
              </a:spcBef>
              <a:spcAft>
                <a:spcPct val="0"/>
              </a:spcAft>
              <a:defRPr sz="2400">
                <a:solidFill>
                  <a:srgbClr val="FF0000"/>
                </a:solidFill>
                <a:latin typeface="Verdana" pitchFamily="34" charset="0"/>
                <a:sym typeface="Webdings" pitchFamily="18" charset="2"/>
              </a:defRPr>
            </a:lvl6pPr>
            <a:lvl7pPr marL="2971111" indent="-228547" defTabSz="930060" eaLnBrk="0" fontAlgn="base" hangingPunct="0">
              <a:spcBef>
                <a:spcPct val="50000"/>
              </a:spcBef>
              <a:spcAft>
                <a:spcPct val="0"/>
              </a:spcAft>
              <a:defRPr sz="2400">
                <a:solidFill>
                  <a:srgbClr val="FF0000"/>
                </a:solidFill>
                <a:latin typeface="Verdana" pitchFamily="34" charset="0"/>
                <a:sym typeface="Webdings" pitchFamily="18" charset="2"/>
              </a:defRPr>
            </a:lvl7pPr>
            <a:lvl8pPr marL="3428205" indent="-228547" defTabSz="930060" eaLnBrk="0" fontAlgn="base" hangingPunct="0">
              <a:spcBef>
                <a:spcPct val="50000"/>
              </a:spcBef>
              <a:spcAft>
                <a:spcPct val="0"/>
              </a:spcAft>
              <a:defRPr sz="2400">
                <a:solidFill>
                  <a:srgbClr val="FF0000"/>
                </a:solidFill>
                <a:latin typeface="Verdana" pitchFamily="34" charset="0"/>
                <a:sym typeface="Webdings" pitchFamily="18" charset="2"/>
              </a:defRPr>
            </a:lvl8pPr>
            <a:lvl9pPr marL="3885300" indent="-228547" defTabSz="930060" eaLnBrk="0" fontAlgn="base" hangingPunct="0">
              <a:spcBef>
                <a:spcPct val="50000"/>
              </a:spcBef>
              <a:spcAft>
                <a:spcPct val="0"/>
              </a:spcAft>
              <a:defRPr sz="2400">
                <a:solidFill>
                  <a:srgbClr val="FF0000"/>
                </a:solidFill>
                <a:latin typeface="Verdana" pitchFamily="34" charset="0"/>
                <a:sym typeface="Webdings" pitchFamily="18" charset="2"/>
              </a:defRPr>
            </a:lvl9pPr>
          </a:lstStyle>
          <a:p>
            <a:pPr eaLnBrk="1" hangingPunct="1">
              <a:spcBef>
                <a:spcPct val="0"/>
              </a:spcBef>
              <a:defRPr/>
            </a:pPr>
            <a:fld id="{45A769A9-0AAC-4035-B87D-BA2F185E89AC}" type="slidenum">
              <a:rPr lang="en-GB" sz="1200">
                <a:solidFill>
                  <a:schemeClr val="tx1"/>
                </a:solidFill>
              </a:rPr>
              <a:pPr eaLnBrk="1" hangingPunct="1">
                <a:spcBef>
                  <a:spcPct val="0"/>
                </a:spcBef>
                <a:defRPr/>
              </a:pPr>
              <a:t>29</a:t>
            </a:fld>
            <a:endParaRPr lang="en-GB" sz="1200">
              <a:solidFill>
                <a:schemeClr val="tx1"/>
              </a:solidFill>
            </a:endParaRPr>
          </a:p>
        </p:txBody>
      </p:sp>
    </p:spTree>
    <p:extLst>
      <p:ext uri="{BB962C8B-B14F-4D97-AF65-F5344CB8AC3E}">
        <p14:creationId xmlns:p14="http://schemas.microsoft.com/office/powerpoint/2010/main" val="17943372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fr-FR" smtClean="0"/>
          </a:p>
        </p:txBody>
      </p:sp>
      <p:sp>
        <p:nvSpPr>
          <p:cNvPr id="4" name="Slide Number Placeholder 3"/>
          <p:cNvSpPr>
            <a:spLocks noGrp="1"/>
          </p:cNvSpPr>
          <p:nvPr>
            <p:ph type="sldNum" sz="quarter" idx="5"/>
          </p:nvPr>
        </p:nvSpPr>
        <p:spPr/>
        <p:txBody>
          <a:bodyPr/>
          <a:lstStyle/>
          <a:p>
            <a:pPr>
              <a:defRPr/>
            </a:pPr>
            <a:fld id="{F50272D1-B1D4-45C9-A107-FC894E43AC3D}" type="slidenum">
              <a:rPr lang="en-GB" smtClean="0"/>
              <a:pPr>
                <a:defRPr/>
              </a:pPr>
              <a:t>30</a:t>
            </a:fld>
            <a:endParaRPr lang="en-GB"/>
          </a:p>
        </p:txBody>
      </p:sp>
    </p:spTree>
    <p:extLst>
      <p:ext uri="{BB962C8B-B14F-4D97-AF65-F5344CB8AC3E}">
        <p14:creationId xmlns:p14="http://schemas.microsoft.com/office/powerpoint/2010/main" val="3106146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eaLnBrk="1" hangingPunct="1">
              <a:defRPr/>
            </a:pPr>
            <a:endParaRPr lang="en-GB" sz="1000" dirty="0">
              <a:ea typeface="Verdana" pitchFamily="34" charset="0"/>
              <a:cs typeface="Verdana" pitchFamily="34" charset="0"/>
            </a:endParaRPr>
          </a:p>
        </p:txBody>
      </p:sp>
      <p:sp>
        <p:nvSpPr>
          <p:cNvPr id="7373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060" eaLnBrk="0" hangingPunct="0">
              <a:spcBef>
                <a:spcPct val="50000"/>
              </a:spcBef>
              <a:defRPr sz="2400">
                <a:solidFill>
                  <a:srgbClr val="FF0000"/>
                </a:solidFill>
                <a:latin typeface="Verdana" pitchFamily="34" charset="0"/>
                <a:sym typeface="Webdings" pitchFamily="18" charset="2"/>
              </a:defRPr>
            </a:lvl1pPr>
            <a:lvl2pPr marL="742777" indent="-285683" defTabSz="930060" eaLnBrk="0" hangingPunct="0">
              <a:spcBef>
                <a:spcPct val="50000"/>
              </a:spcBef>
              <a:defRPr sz="2400">
                <a:solidFill>
                  <a:srgbClr val="FF0000"/>
                </a:solidFill>
                <a:latin typeface="Verdana" pitchFamily="34" charset="0"/>
                <a:sym typeface="Webdings" pitchFamily="18" charset="2"/>
              </a:defRPr>
            </a:lvl2pPr>
            <a:lvl3pPr marL="1142735" indent="-228547" defTabSz="930060" eaLnBrk="0" hangingPunct="0">
              <a:spcBef>
                <a:spcPct val="50000"/>
              </a:spcBef>
              <a:defRPr sz="2400">
                <a:solidFill>
                  <a:srgbClr val="FF0000"/>
                </a:solidFill>
                <a:latin typeface="Verdana" pitchFamily="34" charset="0"/>
                <a:sym typeface="Webdings" pitchFamily="18" charset="2"/>
              </a:defRPr>
            </a:lvl3pPr>
            <a:lvl4pPr marL="1599829" indent="-228547" defTabSz="930060" eaLnBrk="0" hangingPunct="0">
              <a:spcBef>
                <a:spcPct val="50000"/>
              </a:spcBef>
              <a:defRPr sz="2400">
                <a:solidFill>
                  <a:srgbClr val="FF0000"/>
                </a:solidFill>
                <a:latin typeface="Verdana" pitchFamily="34" charset="0"/>
                <a:sym typeface="Webdings" pitchFamily="18" charset="2"/>
              </a:defRPr>
            </a:lvl4pPr>
            <a:lvl5pPr marL="2056923" indent="-228547" defTabSz="930060" eaLnBrk="0" hangingPunct="0">
              <a:spcBef>
                <a:spcPct val="50000"/>
              </a:spcBef>
              <a:defRPr sz="2400">
                <a:solidFill>
                  <a:srgbClr val="FF0000"/>
                </a:solidFill>
                <a:latin typeface="Verdana" pitchFamily="34" charset="0"/>
                <a:sym typeface="Webdings" pitchFamily="18" charset="2"/>
              </a:defRPr>
            </a:lvl5pPr>
            <a:lvl6pPr marL="2514017" indent="-228547" defTabSz="930060" eaLnBrk="0" fontAlgn="base" hangingPunct="0">
              <a:spcBef>
                <a:spcPct val="50000"/>
              </a:spcBef>
              <a:spcAft>
                <a:spcPct val="0"/>
              </a:spcAft>
              <a:defRPr sz="2400">
                <a:solidFill>
                  <a:srgbClr val="FF0000"/>
                </a:solidFill>
                <a:latin typeface="Verdana" pitchFamily="34" charset="0"/>
                <a:sym typeface="Webdings" pitchFamily="18" charset="2"/>
              </a:defRPr>
            </a:lvl6pPr>
            <a:lvl7pPr marL="2971111" indent="-228547" defTabSz="930060" eaLnBrk="0" fontAlgn="base" hangingPunct="0">
              <a:spcBef>
                <a:spcPct val="50000"/>
              </a:spcBef>
              <a:spcAft>
                <a:spcPct val="0"/>
              </a:spcAft>
              <a:defRPr sz="2400">
                <a:solidFill>
                  <a:srgbClr val="FF0000"/>
                </a:solidFill>
                <a:latin typeface="Verdana" pitchFamily="34" charset="0"/>
                <a:sym typeface="Webdings" pitchFamily="18" charset="2"/>
              </a:defRPr>
            </a:lvl7pPr>
            <a:lvl8pPr marL="3428205" indent="-228547" defTabSz="930060" eaLnBrk="0" fontAlgn="base" hangingPunct="0">
              <a:spcBef>
                <a:spcPct val="50000"/>
              </a:spcBef>
              <a:spcAft>
                <a:spcPct val="0"/>
              </a:spcAft>
              <a:defRPr sz="2400">
                <a:solidFill>
                  <a:srgbClr val="FF0000"/>
                </a:solidFill>
                <a:latin typeface="Verdana" pitchFamily="34" charset="0"/>
                <a:sym typeface="Webdings" pitchFamily="18" charset="2"/>
              </a:defRPr>
            </a:lvl8pPr>
            <a:lvl9pPr marL="3885300" indent="-228547" defTabSz="930060" eaLnBrk="0" fontAlgn="base" hangingPunct="0">
              <a:spcBef>
                <a:spcPct val="50000"/>
              </a:spcBef>
              <a:spcAft>
                <a:spcPct val="0"/>
              </a:spcAft>
              <a:defRPr sz="2400">
                <a:solidFill>
                  <a:srgbClr val="FF0000"/>
                </a:solidFill>
                <a:latin typeface="Verdana" pitchFamily="34" charset="0"/>
                <a:sym typeface="Webdings" pitchFamily="18" charset="2"/>
              </a:defRPr>
            </a:lvl9pPr>
          </a:lstStyle>
          <a:p>
            <a:pPr eaLnBrk="1" hangingPunct="1">
              <a:spcBef>
                <a:spcPct val="0"/>
              </a:spcBef>
              <a:defRPr/>
            </a:pPr>
            <a:fld id="{A694539A-B7F4-4E79-9300-D3B92A4E5684}" type="slidenum">
              <a:rPr lang="en-GB" sz="1200">
                <a:solidFill>
                  <a:schemeClr val="tx1"/>
                </a:solidFill>
              </a:rPr>
              <a:pPr eaLnBrk="1" hangingPunct="1">
                <a:spcBef>
                  <a:spcPct val="0"/>
                </a:spcBef>
                <a:defRPr/>
              </a:pPr>
              <a:t>3</a:t>
            </a:fld>
            <a:endParaRPr lang="en-GB" sz="1200">
              <a:solidFill>
                <a:schemeClr val="tx1"/>
              </a:solidFill>
            </a:endParaRPr>
          </a:p>
        </p:txBody>
      </p:sp>
    </p:spTree>
    <p:extLst>
      <p:ext uri="{BB962C8B-B14F-4D97-AF65-F5344CB8AC3E}">
        <p14:creationId xmlns:p14="http://schemas.microsoft.com/office/powerpoint/2010/main" val="2548485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xfrm>
            <a:off x="739775" y="744538"/>
            <a:ext cx="5378450" cy="3724275"/>
          </a:xfrm>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BE" altLang="en-US" sz="1000" b="0" dirty="0" smtClean="0"/>
          </a:p>
        </p:txBody>
      </p:sp>
      <p:sp>
        <p:nvSpPr>
          <p:cNvPr id="4506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9051" eaLnBrk="0" hangingPunct="0">
              <a:spcBef>
                <a:spcPct val="30000"/>
              </a:spcBef>
              <a:defRPr sz="1200">
                <a:solidFill>
                  <a:schemeClr val="tx1"/>
                </a:solidFill>
                <a:latin typeface="Calibri" pitchFamily="34" charset="0"/>
              </a:defRPr>
            </a:lvl1pPr>
            <a:lvl2pPr marL="742598" indent="-284502" defTabSz="929051" eaLnBrk="0" hangingPunct="0">
              <a:spcBef>
                <a:spcPct val="30000"/>
              </a:spcBef>
              <a:defRPr sz="1200">
                <a:solidFill>
                  <a:schemeClr val="tx1"/>
                </a:solidFill>
                <a:latin typeface="Calibri" pitchFamily="34" charset="0"/>
              </a:defRPr>
            </a:lvl2pPr>
            <a:lvl3pPr marL="1141222" indent="-228245" defTabSz="929051" eaLnBrk="0" hangingPunct="0">
              <a:spcBef>
                <a:spcPct val="30000"/>
              </a:spcBef>
              <a:defRPr sz="1200">
                <a:solidFill>
                  <a:schemeClr val="tx1"/>
                </a:solidFill>
                <a:latin typeface="Calibri" pitchFamily="34" charset="0"/>
              </a:defRPr>
            </a:lvl3pPr>
            <a:lvl4pPr marL="1599318" indent="-228245" defTabSz="929051" eaLnBrk="0" hangingPunct="0">
              <a:spcBef>
                <a:spcPct val="30000"/>
              </a:spcBef>
              <a:defRPr sz="1200">
                <a:solidFill>
                  <a:schemeClr val="tx1"/>
                </a:solidFill>
                <a:latin typeface="Calibri" pitchFamily="34" charset="0"/>
              </a:defRPr>
            </a:lvl4pPr>
            <a:lvl5pPr marL="2055808" indent="-228245" defTabSz="929051" eaLnBrk="0" hangingPunct="0">
              <a:spcBef>
                <a:spcPct val="30000"/>
              </a:spcBef>
              <a:defRPr sz="1200">
                <a:solidFill>
                  <a:schemeClr val="tx1"/>
                </a:solidFill>
                <a:latin typeface="Calibri" pitchFamily="34" charset="0"/>
              </a:defRPr>
            </a:lvl5pPr>
            <a:lvl6pPr marL="2518726" indent="-228245" defTabSz="929051" eaLnBrk="0" fontAlgn="base" hangingPunct="0">
              <a:spcBef>
                <a:spcPct val="30000"/>
              </a:spcBef>
              <a:spcAft>
                <a:spcPct val="0"/>
              </a:spcAft>
              <a:defRPr sz="1200">
                <a:solidFill>
                  <a:schemeClr val="tx1"/>
                </a:solidFill>
                <a:latin typeface="Calibri" pitchFamily="34" charset="0"/>
              </a:defRPr>
            </a:lvl6pPr>
            <a:lvl7pPr marL="2981644" indent="-228245" defTabSz="929051" eaLnBrk="0" fontAlgn="base" hangingPunct="0">
              <a:spcBef>
                <a:spcPct val="30000"/>
              </a:spcBef>
              <a:spcAft>
                <a:spcPct val="0"/>
              </a:spcAft>
              <a:defRPr sz="1200">
                <a:solidFill>
                  <a:schemeClr val="tx1"/>
                </a:solidFill>
                <a:latin typeface="Calibri" pitchFamily="34" charset="0"/>
              </a:defRPr>
            </a:lvl7pPr>
            <a:lvl8pPr marL="3444562" indent="-228245" defTabSz="929051" eaLnBrk="0" fontAlgn="base" hangingPunct="0">
              <a:spcBef>
                <a:spcPct val="30000"/>
              </a:spcBef>
              <a:spcAft>
                <a:spcPct val="0"/>
              </a:spcAft>
              <a:defRPr sz="1200">
                <a:solidFill>
                  <a:schemeClr val="tx1"/>
                </a:solidFill>
                <a:latin typeface="Calibri" pitchFamily="34" charset="0"/>
              </a:defRPr>
            </a:lvl8pPr>
            <a:lvl9pPr marL="3907480" indent="-228245" defTabSz="929051"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defRPr/>
            </a:pPr>
            <a:fld id="{4E962DC2-412F-46BD-9BC5-F97F0B61E445}" type="slidenum">
              <a:rPr lang="en-GB" altLang="en-US" smtClean="0">
                <a:solidFill>
                  <a:srgbClr val="000000"/>
                </a:solidFill>
                <a:latin typeface="Verdana" pitchFamily="34" charset="0"/>
              </a:rPr>
              <a:pPr eaLnBrk="1" hangingPunct="1">
                <a:spcBef>
                  <a:spcPct val="0"/>
                </a:spcBef>
                <a:defRPr/>
              </a:pPr>
              <a:t>4</a:t>
            </a:fld>
            <a:endParaRPr lang="en-GB" altLang="en-US" smtClean="0">
              <a:solidFill>
                <a:srgbClr val="000000"/>
              </a:solidFill>
              <a:latin typeface="Verdana" pitchFamily="34" charset="0"/>
            </a:endParaRPr>
          </a:p>
        </p:txBody>
      </p:sp>
    </p:spTree>
    <p:extLst>
      <p:ext uri="{BB962C8B-B14F-4D97-AF65-F5344CB8AC3E}">
        <p14:creationId xmlns:p14="http://schemas.microsoft.com/office/powerpoint/2010/main" val="1837990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a:xfrm>
            <a:off x="552450" y="544513"/>
            <a:ext cx="5546725" cy="3840162"/>
          </a:xfrm>
          <a:ln/>
        </p:spPr>
      </p:sp>
      <p:sp>
        <p:nvSpPr>
          <p:cNvPr id="155651" name="Notes Placeholder 2"/>
          <p:cNvSpPr>
            <a:spLocks noGrp="1"/>
          </p:cNvSpPr>
          <p:nvPr>
            <p:ph type="body" idx="1"/>
          </p:nvPr>
        </p:nvSpPr>
        <p:spPr>
          <a:xfrm>
            <a:off x="684852" y="4931077"/>
            <a:ext cx="5488298" cy="513873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
        <p:nvSpPr>
          <p:cNvPr id="108548"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9108" eaLnBrk="0" hangingPunct="0">
              <a:defRPr sz="1200">
                <a:solidFill>
                  <a:srgbClr val="0F5494"/>
                </a:solidFill>
                <a:latin typeface="Verdana" pitchFamily="34" charset="0"/>
              </a:defRPr>
            </a:lvl1pPr>
            <a:lvl2pPr marL="752288" indent="-289342" defTabSz="929108" eaLnBrk="0" hangingPunct="0">
              <a:defRPr sz="1200">
                <a:solidFill>
                  <a:srgbClr val="0F5494"/>
                </a:solidFill>
                <a:latin typeface="Verdana" pitchFamily="34" charset="0"/>
              </a:defRPr>
            </a:lvl2pPr>
            <a:lvl3pPr marL="1157368" indent="-231474" defTabSz="929108" eaLnBrk="0" hangingPunct="0">
              <a:defRPr sz="1200">
                <a:solidFill>
                  <a:srgbClr val="0F5494"/>
                </a:solidFill>
                <a:latin typeface="Verdana" pitchFamily="34" charset="0"/>
              </a:defRPr>
            </a:lvl3pPr>
            <a:lvl4pPr marL="1620315" indent="-231474" defTabSz="929108" eaLnBrk="0" hangingPunct="0">
              <a:defRPr sz="1200">
                <a:solidFill>
                  <a:srgbClr val="0F5494"/>
                </a:solidFill>
                <a:latin typeface="Verdana" pitchFamily="34" charset="0"/>
              </a:defRPr>
            </a:lvl4pPr>
            <a:lvl5pPr marL="2083262" indent="-231474" defTabSz="929108" eaLnBrk="0" hangingPunct="0">
              <a:defRPr sz="1200">
                <a:solidFill>
                  <a:srgbClr val="0F5494"/>
                </a:solidFill>
                <a:latin typeface="Verdana" pitchFamily="34" charset="0"/>
              </a:defRPr>
            </a:lvl5pPr>
            <a:lvl6pPr marL="2546209" indent="-231474" defTabSz="929108" eaLnBrk="0" fontAlgn="base" hangingPunct="0">
              <a:spcBef>
                <a:spcPct val="0"/>
              </a:spcBef>
              <a:spcAft>
                <a:spcPct val="0"/>
              </a:spcAft>
              <a:defRPr sz="1200">
                <a:solidFill>
                  <a:srgbClr val="0F5494"/>
                </a:solidFill>
                <a:latin typeface="Verdana" pitchFamily="34" charset="0"/>
              </a:defRPr>
            </a:lvl6pPr>
            <a:lvl7pPr marL="3009155" indent="-231474" defTabSz="929108" eaLnBrk="0" fontAlgn="base" hangingPunct="0">
              <a:spcBef>
                <a:spcPct val="0"/>
              </a:spcBef>
              <a:spcAft>
                <a:spcPct val="0"/>
              </a:spcAft>
              <a:defRPr sz="1200">
                <a:solidFill>
                  <a:srgbClr val="0F5494"/>
                </a:solidFill>
                <a:latin typeface="Verdana" pitchFamily="34" charset="0"/>
              </a:defRPr>
            </a:lvl7pPr>
            <a:lvl8pPr marL="3472103" indent="-231474" defTabSz="929108" eaLnBrk="0" fontAlgn="base" hangingPunct="0">
              <a:spcBef>
                <a:spcPct val="0"/>
              </a:spcBef>
              <a:spcAft>
                <a:spcPct val="0"/>
              </a:spcAft>
              <a:defRPr sz="1200">
                <a:solidFill>
                  <a:srgbClr val="0F5494"/>
                </a:solidFill>
                <a:latin typeface="Verdana" pitchFamily="34" charset="0"/>
              </a:defRPr>
            </a:lvl8pPr>
            <a:lvl9pPr marL="3935051" indent="-231474" defTabSz="929108" eaLnBrk="0" fontAlgn="base" hangingPunct="0">
              <a:spcBef>
                <a:spcPct val="0"/>
              </a:spcBef>
              <a:spcAft>
                <a:spcPct val="0"/>
              </a:spcAft>
              <a:defRPr sz="1200">
                <a:solidFill>
                  <a:srgbClr val="0F5494"/>
                </a:solidFill>
                <a:latin typeface="Verdana" pitchFamily="34" charset="0"/>
              </a:defRPr>
            </a:lvl9pPr>
          </a:lstStyle>
          <a:p>
            <a:pPr eaLnBrk="1" hangingPunct="1">
              <a:defRPr/>
            </a:pPr>
            <a:fld id="{FB42E4E4-FB5A-4C6D-912D-5D59779A2EC9}" type="slidenum">
              <a:rPr lang="en-GB" altLang="en-US">
                <a:solidFill>
                  <a:prstClr val="black"/>
                </a:solidFill>
              </a:rPr>
              <a:pPr eaLnBrk="1" hangingPunct="1">
                <a:defRPr/>
              </a:pPr>
              <a:t>5</a:t>
            </a:fld>
            <a:endParaRPr lang="en-GB" altLang="en-US" dirty="0">
              <a:solidFill>
                <a:prstClr val="black"/>
              </a:solidFill>
            </a:endParaRPr>
          </a:p>
        </p:txBody>
      </p:sp>
    </p:spTree>
    <p:extLst>
      <p:ext uri="{BB962C8B-B14F-4D97-AF65-F5344CB8AC3E}">
        <p14:creationId xmlns:p14="http://schemas.microsoft.com/office/powerpoint/2010/main" val="805591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a:xfrm>
            <a:off x="744538" y="746125"/>
            <a:ext cx="5373687" cy="3721100"/>
          </a:xfrm>
          <a:ln/>
        </p:spPr>
      </p:sp>
      <p:sp>
        <p:nvSpPr>
          <p:cNvPr id="156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en-GB" dirty="0"/>
          </a:p>
        </p:txBody>
      </p:sp>
      <p:sp>
        <p:nvSpPr>
          <p:cNvPr id="4" name="Slide Number Placeholder 3"/>
          <p:cNvSpPr>
            <a:spLocks noGrp="1"/>
          </p:cNvSpPr>
          <p:nvPr>
            <p:ph type="sldNum" sz="quarter" idx="5"/>
          </p:nvPr>
        </p:nvSpPr>
        <p:spPr/>
        <p:txBody>
          <a:bodyPr/>
          <a:lstStyle/>
          <a:p>
            <a:pPr>
              <a:defRPr/>
            </a:pPr>
            <a:fld id="{F201354E-F975-4D6A-BEA0-E1748530F88C}" type="slidenum">
              <a:rPr lang="en-GB" smtClean="0"/>
              <a:pPr>
                <a:defRPr/>
              </a:pPr>
              <a:t>6</a:t>
            </a:fld>
            <a:endParaRPr lang="en-GB"/>
          </a:p>
        </p:txBody>
      </p:sp>
    </p:spTree>
    <p:extLst>
      <p:ext uri="{BB962C8B-B14F-4D97-AF65-F5344CB8AC3E}">
        <p14:creationId xmlns:p14="http://schemas.microsoft.com/office/powerpoint/2010/main" val="2590588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a:xfrm>
            <a:off x="744538" y="746125"/>
            <a:ext cx="5373687" cy="3721100"/>
          </a:xfrm>
          <a:ln/>
        </p:spPr>
      </p:sp>
      <p:sp>
        <p:nvSpPr>
          <p:cNvPr id="156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en-GB" dirty="0"/>
          </a:p>
        </p:txBody>
      </p:sp>
      <p:sp>
        <p:nvSpPr>
          <p:cNvPr id="4" name="Slide Number Placeholder 3"/>
          <p:cNvSpPr>
            <a:spLocks noGrp="1"/>
          </p:cNvSpPr>
          <p:nvPr>
            <p:ph type="sldNum" sz="quarter" idx="5"/>
          </p:nvPr>
        </p:nvSpPr>
        <p:spPr/>
        <p:txBody>
          <a:bodyPr/>
          <a:lstStyle/>
          <a:p>
            <a:pPr>
              <a:defRPr/>
            </a:pPr>
            <a:fld id="{F201354E-F975-4D6A-BEA0-E1748530F88C}" type="slidenum">
              <a:rPr lang="en-GB" smtClean="0"/>
              <a:pPr>
                <a:defRPr/>
              </a:pPr>
              <a:t>7</a:t>
            </a:fld>
            <a:endParaRPr lang="en-GB"/>
          </a:p>
        </p:txBody>
      </p:sp>
    </p:spTree>
    <p:extLst>
      <p:ext uri="{BB962C8B-B14F-4D97-AF65-F5344CB8AC3E}">
        <p14:creationId xmlns:p14="http://schemas.microsoft.com/office/powerpoint/2010/main" val="1459721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a:xfrm>
            <a:off x="744538" y="746125"/>
            <a:ext cx="5373687" cy="3721100"/>
          </a:xfrm>
          <a:ln/>
        </p:spPr>
      </p:sp>
      <p:sp>
        <p:nvSpPr>
          <p:cNvPr id="150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z="1000" dirty="0" smtClean="0">
              <a:ea typeface="MS PGothic" pitchFamily="34" charset="-128"/>
              <a:cs typeface="Verdana" pitchFamily="34" charset="0"/>
            </a:endParaRPr>
          </a:p>
        </p:txBody>
      </p:sp>
      <p:sp>
        <p:nvSpPr>
          <p:cNvPr id="7578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87" eaLnBrk="0" hangingPunct="0">
              <a:spcBef>
                <a:spcPct val="50000"/>
              </a:spcBef>
              <a:defRPr sz="2400">
                <a:solidFill>
                  <a:srgbClr val="FF0000"/>
                </a:solidFill>
                <a:latin typeface="Verdana" pitchFamily="34" charset="0"/>
                <a:sym typeface="Webdings" pitchFamily="18" charset="2"/>
              </a:defRPr>
            </a:lvl1pPr>
            <a:lvl2pPr marL="727785" indent="-279917" defTabSz="911287" eaLnBrk="0" hangingPunct="0">
              <a:spcBef>
                <a:spcPct val="50000"/>
              </a:spcBef>
              <a:defRPr sz="2400">
                <a:solidFill>
                  <a:srgbClr val="FF0000"/>
                </a:solidFill>
                <a:latin typeface="Verdana" pitchFamily="34" charset="0"/>
                <a:sym typeface="Webdings" pitchFamily="18" charset="2"/>
              </a:defRPr>
            </a:lvl2pPr>
            <a:lvl3pPr marL="1119670" indent="-223934" defTabSz="911287" eaLnBrk="0" hangingPunct="0">
              <a:spcBef>
                <a:spcPct val="50000"/>
              </a:spcBef>
              <a:defRPr sz="2400">
                <a:solidFill>
                  <a:srgbClr val="FF0000"/>
                </a:solidFill>
                <a:latin typeface="Verdana" pitchFamily="34" charset="0"/>
                <a:sym typeface="Webdings" pitchFamily="18" charset="2"/>
              </a:defRPr>
            </a:lvl3pPr>
            <a:lvl4pPr marL="1567538" indent="-223934" defTabSz="911287" eaLnBrk="0" hangingPunct="0">
              <a:spcBef>
                <a:spcPct val="50000"/>
              </a:spcBef>
              <a:defRPr sz="2400">
                <a:solidFill>
                  <a:srgbClr val="FF0000"/>
                </a:solidFill>
                <a:latin typeface="Verdana" pitchFamily="34" charset="0"/>
                <a:sym typeface="Webdings" pitchFamily="18" charset="2"/>
              </a:defRPr>
            </a:lvl4pPr>
            <a:lvl5pPr marL="2015406" indent="-223934" defTabSz="911287" eaLnBrk="0" hangingPunct="0">
              <a:spcBef>
                <a:spcPct val="50000"/>
              </a:spcBef>
              <a:defRPr sz="2400">
                <a:solidFill>
                  <a:srgbClr val="FF0000"/>
                </a:solidFill>
                <a:latin typeface="Verdana" pitchFamily="34" charset="0"/>
                <a:sym typeface="Webdings" pitchFamily="18" charset="2"/>
              </a:defRPr>
            </a:lvl5pPr>
            <a:lvl6pPr marL="2463274" indent="-223934" defTabSz="911287" eaLnBrk="0" fontAlgn="base" hangingPunct="0">
              <a:spcBef>
                <a:spcPct val="50000"/>
              </a:spcBef>
              <a:spcAft>
                <a:spcPct val="0"/>
              </a:spcAft>
              <a:defRPr sz="2400">
                <a:solidFill>
                  <a:srgbClr val="FF0000"/>
                </a:solidFill>
                <a:latin typeface="Verdana" pitchFamily="34" charset="0"/>
                <a:sym typeface="Webdings" pitchFamily="18" charset="2"/>
              </a:defRPr>
            </a:lvl6pPr>
            <a:lvl7pPr marL="2911141" indent="-223934" defTabSz="911287" eaLnBrk="0" fontAlgn="base" hangingPunct="0">
              <a:spcBef>
                <a:spcPct val="50000"/>
              </a:spcBef>
              <a:spcAft>
                <a:spcPct val="0"/>
              </a:spcAft>
              <a:defRPr sz="2400">
                <a:solidFill>
                  <a:srgbClr val="FF0000"/>
                </a:solidFill>
                <a:latin typeface="Verdana" pitchFamily="34" charset="0"/>
                <a:sym typeface="Webdings" pitchFamily="18" charset="2"/>
              </a:defRPr>
            </a:lvl7pPr>
            <a:lvl8pPr marL="3359009" indent="-223934" defTabSz="911287" eaLnBrk="0" fontAlgn="base" hangingPunct="0">
              <a:spcBef>
                <a:spcPct val="50000"/>
              </a:spcBef>
              <a:spcAft>
                <a:spcPct val="0"/>
              </a:spcAft>
              <a:defRPr sz="2400">
                <a:solidFill>
                  <a:srgbClr val="FF0000"/>
                </a:solidFill>
                <a:latin typeface="Verdana" pitchFamily="34" charset="0"/>
                <a:sym typeface="Webdings" pitchFamily="18" charset="2"/>
              </a:defRPr>
            </a:lvl8pPr>
            <a:lvl9pPr marL="3806878" indent="-223934" defTabSz="911287" eaLnBrk="0" fontAlgn="base" hangingPunct="0">
              <a:spcBef>
                <a:spcPct val="50000"/>
              </a:spcBef>
              <a:spcAft>
                <a:spcPct val="0"/>
              </a:spcAft>
              <a:defRPr sz="2400">
                <a:solidFill>
                  <a:srgbClr val="FF0000"/>
                </a:solidFill>
                <a:latin typeface="Verdana" pitchFamily="34" charset="0"/>
                <a:sym typeface="Webdings" pitchFamily="18" charset="2"/>
              </a:defRPr>
            </a:lvl9pPr>
          </a:lstStyle>
          <a:p>
            <a:pPr eaLnBrk="1" hangingPunct="1">
              <a:spcBef>
                <a:spcPct val="0"/>
              </a:spcBef>
              <a:defRPr/>
            </a:pPr>
            <a:fld id="{FD46700B-F6B4-43A8-8DBE-EE8276F4C5EF}" type="slidenum">
              <a:rPr lang="en-GB" sz="1200">
                <a:solidFill>
                  <a:schemeClr val="tx1"/>
                </a:solidFill>
              </a:rPr>
              <a:pPr eaLnBrk="1" hangingPunct="1">
                <a:spcBef>
                  <a:spcPct val="0"/>
                </a:spcBef>
                <a:defRPr/>
              </a:pPr>
              <a:t>8</a:t>
            </a:fld>
            <a:endParaRPr lang="en-GB" sz="1200">
              <a:solidFill>
                <a:schemeClr val="tx1"/>
              </a:solidFill>
            </a:endParaRPr>
          </a:p>
        </p:txBody>
      </p:sp>
    </p:spTree>
    <p:extLst>
      <p:ext uri="{BB962C8B-B14F-4D97-AF65-F5344CB8AC3E}">
        <p14:creationId xmlns:p14="http://schemas.microsoft.com/office/powerpoint/2010/main" val="12493667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a:xfrm>
            <a:off x="2182813" y="744538"/>
            <a:ext cx="2497137" cy="1728787"/>
          </a:xfrm>
          <a:ln/>
        </p:spPr>
      </p:sp>
      <p:sp>
        <p:nvSpPr>
          <p:cNvPr id="150531" name="Notes Placeholder 2"/>
          <p:cNvSpPr>
            <a:spLocks noGrp="1"/>
          </p:cNvSpPr>
          <p:nvPr>
            <p:ph type="body" idx="1"/>
          </p:nvPr>
        </p:nvSpPr>
        <p:spPr>
          <a:xfrm>
            <a:off x="684852" y="2729826"/>
            <a:ext cx="5488298" cy="645231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000" dirty="0"/>
          </a:p>
        </p:txBody>
      </p:sp>
      <p:sp>
        <p:nvSpPr>
          <p:cNvPr id="8499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060" eaLnBrk="0" hangingPunct="0">
              <a:spcBef>
                <a:spcPct val="50000"/>
              </a:spcBef>
              <a:defRPr sz="2400">
                <a:solidFill>
                  <a:srgbClr val="FF0000"/>
                </a:solidFill>
                <a:latin typeface="Verdana" pitchFamily="34" charset="0"/>
                <a:sym typeface="Webdings" pitchFamily="18" charset="2"/>
              </a:defRPr>
            </a:lvl1pPr>
            <a:lvl2pPr marL="742777" indent="-285683" defTabSz="930060" eaLnBrk="0" hangingPunct="0">
              <a:spcBef>
                <a:spcPct val="50000"/>
              </a:spcBef>
              <a:defRPr sz="2400">
                <a:solidFill>
                  <a:srgbClr val="FF0000"/>
                </a:solidFill>
                <a:latin typeface="Verdana" pitchFamily="34" charset="0"/>
                <a:sym typeface="Webdings" pitchFamily="18" charset="2"/>
              </a:defRPr>
            </a:lvl2pPr>
            <a:lvl3pPr marL="1142735" indent="-228547" defTabSz="930060" eaLnBrk="0" hangingPunct="0">
              <a:spcBef>
                <a:spcPct val="50000"/>
              </a:spcBef>
              <a:defRPr sz="2400">
                <a:solidFill>
                  <a:srgbClr val="FF0000"/>
                </a:solidFill>
                <a:latin typeface="Verdana" pitchFamily="34" charset="0"/>
                <a:sym typeface="Webdings" pitchFamily="18" charset="2"/>
              </a:defRPr>
            </a:lvl3pPr>
            <a:lvl4pPr marL="1599829" indent="-228547" defTabSz="930060" eaLnBrk="0" hangingPunct="0">
              <a:spcBef>
                <a:spcPct val="50000"/>
              </a:spcBef>
              <a:defRPr sz="2400">
                <a:solidFill>
                  <a:srgbClr val="FF0000"/>
                </a:solidFill>
                <a:latin typeface="Verdana" pitchFamily="34" charset="0"/>
                <a:sym typeface="Webdings" pitchFamily="18" charset="2"/>
              </a:defRPr>
            </a:lvl4pPr>
            <a:lvl5pPr marL="2056923" indent="-228547" defTabSz="930060" eaLnBrk="0" hangingPunct="0">
              <a:spcBef>
                <a:spcPct val="50000"/>
              </a:spcBef>
              <a:defRPr sz="2400">
                <a:solidFill>
                  <a:srgbClr val="FF0000"/>
                </a:solidFill>
                <a:latin typeface="Verdana" pitchFamily="34" charset="0"/>
                <a:sym typeface="Webdings" pitchFamily="18" charset="2"/>
              </a:defRPr>
            </a:lvl5pPr>
            <a:lvl6pPr marL="2514017" indent="-228547" defTabSz="930060" eaLnBrk="0" fontAlgn="base" hangingPunct="0">
              <a:spcBef>
                <a:spcPct val="50000"/>
              </a:spcBef>
              <a:spcAft>
                <a:spcPct val="0"/>
              </a:spcAft>
              <a:defRPr sz="2400">
                <a:solidFill>
                  <a:srgbClr val="FF0000"/>
                </a:solidFill>
                <a:latin typeface="Verdana" pitchFamily="34" charset="0"/>
                <a:sym typeface="Webdings" pitchFamily="18" charset="2"/>
              </a:defRPr>
            </a:lvl6pPr>
            <a:lvl7pPr marL="2971111" indent="-228547" defTabSz="930060" eaLnBrk="0" fontAlgn="base" hangingPunct="0">
              <a:spcBef>
                <a:spcPct val="50000"/>
              </a:spcBef>
              <a:spcAft>
                <a:spcPct val="0"/>
              </a:spcAft>
              <a:defRPr sz="2400">
                <a:solidFill>
                  <a:srgbClr val="FF0000"/>
                </a:solidFill>
                <a:latin typeface="Verdana" pitchFamily="34" charset="0"/>
                <a:sym typeface="Webdings" pitchFamily="18" charset="2"/>
              </a:defRPr>
            </a:lvl7pPr>
            <a:lvl8pPr marL="3428205" indent="-228547" defTabSz="930060" eaLnBrk="0" fontAlgn="base" hangingPunct="0">
              <a:spcBef>
                <a:spcPct val="50000"/>
              </a:spcBef>
              <a:spcAft>
                <a:spcPct val="0"/>
              </a:spcAft>
              <a:defRPr sz="2400">
                <a:solidFill>
                  <a:srgbClr val="FF0000"/>
                </a:solidFill>
                <a:latin typeface="Verdana" pitchFamily="34" charset="0"/>
                <a:sym typeface="Webdings" pitchFamily="18" charset="2"/>
              </a:defRPr>
            </a:lvl8pPr>
            <a:lvl9pPr marL="3885300" indent="-228547" defTabSz="930060" eaLnBrk="0" fontAlgn="base" hangingPunct="0">
              <a:spcBef>
                <a:spcPct val="50000"/>
              </a:spcBef>
              <a:spcAft>
                <a:spcPct val="0"/>
              </a:spcAft>
              <a:defRPr sz="2400">
                <a:solidFill>
                  <a:srgbClr val="FF0000"/>
                </a:solidFill>
                <a:latin typeface="Verdana" pitchFamily="34" charset="0"/>
                <a:sym typeface="Webdings" pitchFamily="18" charset="2"/>
              </a:defRPr>
            </a:lvl9pPr>
          </a:lstStyle>
          <a:p>
            <a:pPr eaLnBrk="1" hangingPunct="1">
              <a:spcBef>
                <a:spcPct val="0"/>
              </a:spcBef>
              <a:defRPr/>
            </a:pPr>
            <a:fld id="{F8B2E26D-1653-4961-8CD6-7761A6180551}" type="slidenum">
              <a:rPr lang="en-GB" sz="1200">
                <a:solidFill>
                  <a:prstClr val="black"/>
                </a:solidFill>
              </a:rPr>
              <a:pPr eaLnBrk="1" hangingPunct="1">
                <a:spcBef>
                  <a:spcPct val="0"/>
                </a:spcBef>
                <a:defRPr/>
              </a:pPr>
              <a:t>9</a:t>
            </a:fld>
            <a:endParaRPr lang="en-GB" sz="1200">
              <a:solidFill>
                <a:prstClr val="black"/>
              </a:solidFill>
            </a:endParaRPr>
          </a:p>
        </p:txBody>
      </p:sp>
    </p:spTree>
    <p:extLst>
      <p:ext uri="{BB962C8B-B14F-4D97-AF65-F5344CB8AC3E}">
        <p14:creationId xmlns:p14="http://schemas.microsoft.com/office/powerpoint/2010/main" val="34829753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4288" y="0"/>
            <a:ext cx="99202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0149" name="Rectangle 5"/>
          <p:cNvSpPr>
            <a:spLocks noGrp="1" noChangeArrowheads="1"/>
          </p:cNvSpPr>
          <p:nvPr>
            <p:ph type="subTitle" idx="1"/>
          </p:nvPr>
        </p:nvSpPr>
        <p:spPr>
          <a:xfrm>
            <a:off x="1485900" y="3886200"/>
            <a:ext cx="6934200" cy="1752600"/>
          </a:xfrm>
        </p:spPr>
        <p:txBody>
          <a:bodyPr/>
          <a:lstStyle>
            <a:lvl1pPr marL="0" indent="0" algn="ctr">
              <a:buFontTx/>
              <a:buNone/>
              <a:defRPr>
                <a:solidFill>
                  <a:schemeClr val="bg1"/>
                </a:solidFill>
              </a:defRPr>
            </a:lvl1pPr>
          </a:lstStyle>
          <a:p>
            <a:r>
              <a:rPr lang="en-US" smtClean="0"/>
              <a:t>Click to edit Master subtitle style</a:t>
            </a:r>
            <a:endParaRPr lang="en-GB" dirty="0"/>
          </a:p>
        </p:txBody>
      </p:sp>
      <p:sp>
        <p:nvSpPr>
          <p:cNvPr id="390154" name="Rectangle 10"/>
          <p:cNvSpPr>
            <a:spLocks noGrp="1" noChangeArrowheads="1"/>
          </p:cNvSpPr>
          <p:nvPr>
            <p:ph type="ctrTitle"/>
          </p:nvPr>
        </p:nvSpPr>
        <p:spPr>
          <a:xfrm>
            <a:off x="755650" y="2155829"/>
            <a:ext cx="8420100" cy="1470025"/>
          </a:xfrm>
        </p:spPr>
        <p:txBody>
          <a:bodyPr/>
          <a:lstStyle>
            <a:lvl1pPr algn="ctr">
              <a:defRPr sz="3600">
                <a:solidFill>
                  <a:schemeClr val="bg1"/>
                </a:solidFill>
              </a:defRPr>
            </a:lvl1pPr>
          </a:lstStyle>
          <a:p>
            <a:r>
              <a:rPr lang="en-US" smtClean="0"/>
              <a:t>Click to edit Master title style</a:t>
            </a:r>
            <a:endParaRPr lang="en-GB" dirty="0"/>
          </a:p>
        </p:txBody>
      </p:sp>
      <p:sp>
        <p:nvSpPr>
          <p:cNvPr id="5" name="Rectangle 6"/>
          <p:cNvSpPr>
            <a:spLocks noGrp="1" noChangeArrowheads="1"/>
          </p:cNvSpPr>
          <p:nvPr>
            <p:ph type="dt" sz="half" idx="10"/>
          </p:nvPr>
        </p:nvSpPr>
        <p:spPr>
          <a:xfrm>
            <a:off x="736600" y="6245225"/>
            <a:ext cx="2311400" cy="476250"/>
          </a:xfrm>
        </p:spPr>
        <p:txBody>
          <a:bodyPr/>
          <a:lstStyle>
            <a:lvl1pPr>
              <a:defRPr>
                <a:solidFill>
                  <a:schemeClr val="bg1"/>
                </a:solidFill>
              </a:defRPr>
            </a:lvl1pPr>
          </a:lstStyle>
          <a:p>
            <a:pPr>
              <a:defRPr/>
            </a:pPr>
            <a:fld id="{DB1ADFD6-5259-40CA-85C2-C72EBF12FAB1}" type="datetime1">
              <a:rPr lang="en-US" smtClean="0"/>
              <a:t>11/18/2019</a:t>
            </a:fld>
            <a:endParaRPr lang="en-GB" dirty="0"/>
          </a:p>
        </p:txBody>
      </p:sp>
      <p:sp>
        <p:nvSpPr>
          <p:cNvPr id="6" name="Rectangle 5"/>
          <p:cNvSpPr>
            <a:spLocks noGrp="1" noChangeArrowheads="1"/>
          </p:cNvSpPr>
          <p:nvPr>
            <p:ph type="sldNum" sz="quarter" idx="11"/>
          </p:nvPr>
        </p:nvSpPr>
        <p:spPr/>
        <p:txBody>
          <a:bodyPr/>
          <a:lstStyle>
            <a:lvl1pPr>
              <a:defRPr>
                <a:solidFill>
                  <a:schemeClr val="bg1"/>
                </a:solidFill>
              </a:defRPr>
            </a:lvl1pPr>
          </a:lstStyle>
          <a:p>
            <a:pPr>
              <a:defRPr/>
            </a:pPr>
            <a:fld id="{491E08DD-CC73-4417-9095-F13875BE92F9}" type="slidenum">
              <a:rPr lang="en-GB"/>
              <a:pPr>
                <a:defRPr/>
              </a:pPr>
              <a:t>‹#›</a:t>
            </a:fld>
            <a:endParaRPr lang="en-GB" dirty="0"/>
          </a:p>
        </p:txBody>
      </p:sp>
    </p:spTree>
    <p:extLst>
      <p:ext uri="{BB962C8B-B14F-4D97-AF65-F5344CB8AC3E}">
        <p14:creationId xmlns:p14="http://schemas.microsoft.com/office/powerpoint/2010/main" val="1517452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9C7F43ED-2B61-4325-8D75-2252EDBBC782}" type="datetime1">
              <a:rPr lang="en-US" smtClean="0"/>
              <a:t>11/18/2019</a:t>
            </a:fld>
            <a:endParaRPr lang="en-GB"/>
          </a:p>
        </p:txBody>
      </p:sp>
      <p:sp>
        <p:nvSpPr>
          <p:cNvPr id="5" name="Footer Placeholder 4"/>
          <p:cNvSpPr>
            <a:spLocks noGrp="1"/>
          </p:cNvSpPr>
          <p:nvPr>
            <p:ph type="ftr" sz="quarter" idx="11"/>
          </p:nvPr>
        </p:nvSpPr>
        <p:spPr>
          <a:xfrm>
            <a:off x="1403350" y="6245225"/>
            <a:ext cx="7048500" cy="476250"/>
          </a:xfrm>
          <a:prstGeom prst="rect">
            <a:avLst/>
          </a:prstGeom>
        </p:spPr>
        <p:txBody>
          <a:bodyPr/>
          <a:lstStyle>
            <a:lvl1pPr>
              <a:spcBef>
                <a:spcPct val="50000"/>
              </a:spcBef>
              <a:defRPr>
                <a:cs typeface="+mn-cs"/>
              </a:defRPr>
            </a:lvl1pPr>
          </a:lstStyle>
          <a:p>
            <a:pPr>
              <a:defRPr/>
            </a:pPr>
            <a:r>
              <a:rPr lang="en-GB" smtClean="0"/>
              <a:t>Education  and Culture</a:t>
            </a:r>
            <a:endParaRPr lang="en-GB"/>
          </a:p>
        </p:txBody>
      </p:sp>
      <p:sp>
        <p:nvSpPr>
          <p:cNvPr id="6" name="Slide Number Placeholder 5"/>
          <p:cNvSpPr>
            <a:spLocks noGrp="1"/>
          </p:cNvSpPr>
          <p:nvPr>
            <p:ph type="sldNum" sz="quarter" idx="12"/>
          </p:nvPr>
        </p:nvSpPr>
        <p:spPr/>
        <p:txBody>
          <a:bodyPr/>
          <a:lstStyle>
            <a:lvl1pPr>
              <a:defRPr/>
            </a:lvl1pPr>
          </a:lstStyle>
          <a:p>
            <a:pPr>
              <a:defRPr/>
            </a:pPr>
            <a:fld id="{80DFBD01-1C8E-4E2E-9A3B-9D4654F44943}" type="slidenum">
              <a:rPr lang="en-GB"/>
              <a:pPr>
                <a:defRPr/>
              </a:pPr>
              <a:t>‹#›</a:t>
            </a:fld>
            <a:endParaRPr lang="en-GB"/>
          </a:p>
        </p:txBody>
      </p:sp>
    </p:spTree>
    <p:extLst>
      <p:ext uri="{BB962C8B-B14F-4D97-AF65-F5344CB8AC3E}">
        <p14:creationId xmlns:p14="http://schemas.microsoft.com/office/powerpoint/2010/main" val="2427434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2500" y="184154"/>
            <a:ext cx="2336800" cy="573881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292100" y="184154"/>
            <a:ext cx="6858001" cy="57388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B8EDE781-FA9E-4760-A5E7-C65A031AB163}" type="datetime1">
              <a:rPr lang="en-US" smtClean="0"/>
              <a:t>11/18/2019</a:t>
            </a:fld>
            <a:endParaRPr lang="en-GB"/>
          </a:p>
        </p:txBody>
      </p:sp>
      <p:sp>
        <p:nvSpPr>
          <p:cNvPr id="5" name="Footer Placeholder 4"/>
          <p:cNvSpPr>
            <a:spLocks noGrp="1"/>
          </p:cNvSpPr>
          <p:nvPr>
            <p:ph type="ftr" sz="quarter" idx="11"/>
          </p:nvPr>
        </p:nvSpPr>
        <p:spPr>
          <a:xfrm>
            <a:off x="1403350" y="6245225"/>
            <a:ext cx="7048500" cy="476250"/>
          </a:xfrm>
          <a:prstGeom prst="rect">
            <a:avLst/>
          </a:prstGeom>
        </p:spPr>
        <p:txBody>
          <a:bodyPr/>
          <a:lstStyle>
            <a:lvl1pPr>
              <a:spcBef>
                <a:spcPct val="50000"/>
              </a:spcBef>
              <a:defRPr>
                <a:cs typeface="+mn-cs"/>
              </a:defRPr>
            </a:lvl1pPr>
          </a:lstStyle>
          <a:p>
            <a:pPr>
              <a:defRPr/>
            </a:pPr>
            <a:r>
              <a:rPr lang="en-GB" smtClean="0"/>
              <a:t>Education  and Culture</a:t>
            </a:r>
            <a:endParaRPr lang="en-GB"/>
          </a:p>
        </p:txBody>
      </p:sp>
      <p:sp>
        <p:nvSpPr>
          <p:cNvPr id="6" name="Slide Number Placeholder 5"/>
          <p:cNvSpPr>
            <a:spLocks noGrp="1"/>
          </p:cNvSpPr>
          <p:nvPr>
            <p:ph type="sldNum" sz="quarter" idx="12"/>
          </p:nvPr>
        </p:nvSpPr>
        <p:spPr/>
        <p:txBody>
          <a:bodyPr/>
          <a:lstStyle>
            <a:lvl1pPr>
              <a:defRPr/>
            </a:lvl1pPr>
          </a:lstStyle>
          <a:p>
            <a:pPr>
              <a:defRPr/>
            </a:pPr>
            <a:fld id="{94443B0B-E5E6-4BBE-97A3-3CEFD549C02D}" type="slidenum">
              <a:rPr lang="en-GB"/>
              <a:pPr>
                <a:defRPr/>
              </a:pPr>
              <a:t>‹#›</a:t>
            </a:fld>
            <a:endParaRPr lang="en-GB"/>
          </a:p>
        </p:txBody>
      </p:sp>
    </p:spTree>
    <p:extLst>
      <p:ext uri="{BB962C8B-B14F-4D97-AF65-F5344CB8AC3E}">
        <p14:creationId xmlns:p14="http://schemas.microsoft.com/office/powerpoint/2010/main" val="1675483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4" name="Picture 6" descr="erasmus_mundus_ppt_inner_pages.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6501" y="0"/>
            <a:ext cx="1017944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userDrawn="1"/>
        </p:nvSpPr>
        <p:spPr>
          <a:xfrm>
            <a:off x="4641718" y="6308726"/>
            <a:ext cx="701675" cy="538163"/>
          </a:xfrm>
          <a:prstGeom prst="rect">
            <a:avLst/>
          </a:prstGeom>
          <a:solidFill>
            <a:srgbClr val="009EC7"/>
          </a:soli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defTabSz="457200" fontAlgn="auto">
              <a:spcBef>
                <a:spcPts val="0"/>
              </a:spcBef>
              <a:spcAft>
                <a:spcPts val="0"/>
              </a:spcAft>
              <a:defRPr/>
            </a:pPr>
            <a:r>
              <a:rPr lang="fr-BE" sz="800" b="1" i="1" dirty="0">
                <a:solidFill>
                  <a:srgbClr val="FFFFFF"/>
                </a:solidFill>
              </a:rPr>
              <a:t>Erasmus+</a:t>
            </a:r>
            <a:endParaRPr lang="en-GB" sz="800" b="1" i="1" dirty="0">
              <a:solidFill>
                <a:srgbClr val="FFFFFF"/>
              </a:solidFill>
            </a:endParaRPr>
          </a:p>
        </p:txBody>
      </p:sp>
      <p:sp>
        <p:nvSpPr>
          <p:cNvPr id="2" name="Title 1"/>
          <p:cNvSpPr>
            <a:spLocks noGrp="1"/>
          </p:cNvSpPr>
          <p:nvPr>
            <p:ph type="title"/>
          </p:nvPr>
        </p:nvSpPr>
        <p:spPr>
          <a:xfrm>
            <a:off x="507339" y="1556272"/>
            <a:ext cx="8915400" cy="936625"/>
          </a:xfrm>
        </p:spPr>
        <p:txBody>
          <a:bodyPr/>
          <a:lstStyle/>
          <a:p>
            <a:r>
              <a:rPr lang="en-US" dirty="0" smtClean="0"/>
              <a:t>Click to edit Master title style</a:t>
            </a:r>
            <a:endParaRPr lang="en-GB" dirty="0"/>
          </a:p>
        </p:txBody>
      </p:sp>
      <p:sp>
        <p:nvSpPr>
          <p:cNvPr id="10" name="Content Placeholder 2"/>
          <p:cNvSpPr>
            <a:spLocks noGrp="1"/>
          </p:cNvSpPr>
          <p:nvPr>
            <p:ph idx="1"/>
          </p:nvPr>
        </p:nvSpPr>
        <p:spPr>
          <a:xfrm>
            <a:off x="495300" y="2564904"/>
            <a:ext cx="8915400" cy="3633788"/>
          </a:xfrm>
        </p:spPr>
        <p:txBody>
          <a:bodyPr/>
          <a:lstStyle>
            <a:lvl1pPr marL="342900" indent="-342900">
              <a:buClr>
                <a:srgbClr val="0F5494"/>
              </a:buClr>
              <a:buFont typeface="Arial" pitchFamily="34" charset="0"/>
              <a:buChar char="•"/>
              <a:defRPr i="0"/>
            </a:lvl1pPr>
            <a:lvl2pPr>
              <a:buClr>
                <a:srgbClr val="0F5494"/>
              </a:buClr>
              <a:defRPr/>
            </a:lvl2p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Rectangle 5"/>
          <p:cNvSpPr>
            <a:spLocks noGrp="1" noChangeArrowheads="1"/>
          </p:cNvSpPr>
          <p:nvPr>
            <p:ph type="dt" sz="half" idx="10"/>
          </p:nvPr>
        </p:nvSpPr>
        <p:spPr/>
        <p:txBody>
          <a:bodyPr/>
          <a:lstStyle>
            <a:lvl1pPr>
              <a:defRPr/>
            </a:lvl1pPr>
          </a:lstStyle>
          <a:p>
            <a:pPr>
              <a:defRPr/>
            </a:pPr>
            <a:endParaRPr lang="en-GB"/>
          </a:p>
        </p:txBody>
      </p:sp>
      <p:sp>
        <p:nvSpPr>
          <p:cNvPr id="7" name="Rectangle 6"/>
          <p:cNvSpPr>
            <a:spLocks noGrp="1" noChangeArrowheads="1"/>
          </p:cNvSpPr>
          <p:nvPr>
            <p:ph type="sldNum" sz="quarter" idx="11"/>
          </p:nvPr>
        </p:nvSpPr>
        <p:spPr/>
        <p:txBody>
          <a:bodyPr/>
          <a:lstStyle>
            <a:lvl1pPr>
              <a:defRPr/>
            </a:lvl1pPr>
          </a:lstStyle>
          <a:p>
            <a:pPr>
              <a:defRPr/>
            </a:pPr>
            <a:fld id="{81350A67-E34A-4583-B6B9-A76B70A34E07}" type="slidenum">
              <a:rPr lang="en-GB"/>
              <a:pPr>
                <a:defRPr/>
              </a:pPr>
              <a:t>‹#›</a:t>
            </a:fld>
            <a:endParaRPr lang="en-GB"/>
          </a:p>
        </p:txBody>
      </p:sp>
    </p:spTree>
    <p:extLst>
      <p:ext uri="{BB962C8B-B14F-4D97-AF65-F5344CB8AC3E}">
        <p14:creationId xmlns:p14="http://schemas.microsoft.com/office/powerpoint/2010/main" val="16258816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1125538"/>
            <a:ext cx="9906000" cy="5732462"/>
          </a:xfrm>
          <a:prstGeom prst="rect">
            <a:avLst/>
          </a:prstGeom>
          <a:solidFill>
            <a:srgbClr val="0F5494"/>
          </a:solidFill>
          <a:ln w="73025"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rgbClr val="FFFFFF"/>
              </a:solidFill>
              <a:latin typeface="Verdana"/>
            </a:endParaRPr>
          </a:p>
        </p:txBody>
      </p:sp>
      <p:sp>
        <p:nvSpPr>
          <p:cNvPr id="6" name="Rectangle 5"/>
          <p:cNvSpPr/>
          <p:nvPr userDrawn="1"/>
        </p:nvSpPr>
        <p:spPr>
          <a:xfrm>
            <a:off x="4582500" y="6669360"/>
            <a:ext cx="741231"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sp>
        <p:nvSpPr>
          <p:cNvPr id="2" name="Title 1"/>
          <p:cNvSpPr>
            <a:spLocks noGrp="1"/>
          </p:cNvSpPr>
          <p:nvPr>
            <p:ph type="title" hasCustomPrompt="1"/>
          </p:nvPr>
        </p:nvSpPr>
        <p:spPr>
          <a:xfrm>
            <a:off x="4484948" y="1641600"/>
            <a:ext cx="4914546" cy="2088232"/>
          </a:xfrm>
        </p:spPr>
        <p:txBody>
          <a:bodyPr/>
          <a:lstStyle>
            <a:lvl1pPr indent="0">
              <a:defRPr sz="4800">
                <a:solidFill>
                  <a:srgbClr val="FFD624"/>
                </a:solidFill>
              </a:defRPr>
            </a:lvl1pPr>
          </a:lstStyle>
          <a:p>
            <a:r>
              <a:rPr lang="en-GB" dirty="0" smtClean="0"/>
              <a:t>Title</a:t>
            </a:r>
            <a:endParaRPr lang="en-GB" dirty="0"/>
          </a:p>
        </p:txBody>
      </p:sp>
      <p:sp>
        <p:nvSpPr>
          <p:cNvPr id="3" name="Content Placeholder 2"/>
          <p:cNvSpPr>
            <a:spLocks noGrp="1"/>
          </p:cNvSpPr>
          <p:nvPr>
            <p:ph idx="1" hasCustomPrompt="1"/>
          </p:nvPr>
        </p:nvSpPr>
        <p:spPr>
          <a:xfrm>
            <a:off x="506506" y="3933056"/>
            <a:ext cx="4056451" cy="1872208"/>
          </a:xfrm>
        </p:spPr>
        <p:txBody>
          <a:bodyPr/>
          <a:lstStyle>
            <a:lvl1pPr indent="0">
              <a:buNone/>
              <a:defRPr sz="3000" b="1" i="0">
                <a:solidFill>
                  <a:schemeClr val="bg1"/>
                </a:solidFill>
              </a:defRPr>
            </a:lvl1pPr>
            <a:lvl3pPr marL="228600" indent="-228600" algn="l">
              <a:defRPr sz="3000" b="1">
                <a:solidFill>
                  <a:schemeClr val="bg1"/>
                </a:solidFill>
              </a:defRPr>
            </a:lvl3pPr>
          </a:lstStyle>
          <a:p>
            <a:pPr lvl="0"/>
            <a:r>
              <a:rPr lang="en-US" dirty="0" smtClean="0"/>
              <a:t>Subtitle</a:t>
            </a:r>
          </a:p>
        </p:txBody>
      </p:sp>
      <p:sp>
        <p:nvSpPr>
          <p:cNvPr id="7" name="Rectangle 4"/>
          <p:cNvSpPr>
            <a:spLocks noGrp="1" noChangeArrowheads="1"/>
          </p:cNvSpPr>
          <p:nvPr>
            <p:ph type="dt" sz="half" idx="10"/>
          </p:nvPr>
        </p:nvSpPr>
        <p:spPr/>
        <p:txBody>
          <a:bodyPr/>
          <a:lstStyle>
            <a:lvl1pPr>
              <a:defRPr dirty="0">
                <a:solidFill>
                  <a:schemeClr val="bg1"/>
                </a:solidFill>
              </a:defRPr>
            </a:lvl1pPr>
          </a:lstStyle>
          <a:p>
            <a:pPr>
              <a:defRPr/>
            </a:pPr>
            <a:endParaRPr lang="en-GB">
              <a:solidFill>
                <a:srgbClr val="FFFFFF"/>
              </a:solidFill>
            </a:endParaRPr>
          </a:p>
        </p:txBody>
      </p:sp>
      <p:sp>
        <p:nvSpPr>
          <p:cNvPr id="8" name="Rectangle 5"/>
          <p:cNvSpPr>
            <a:spLocks noGrp="1" noChangeArrowheads="1"/>
          </p:cNvSpPr>
          <p:nvPr>
            <p:ph type="ftr" sz="quarter" idx="11"/>
          </p:nvPr>
        </p:nvSpPr>
        <p:spPr/>
        <p:txBody>
          <a:bodyPr/>
          <a:lstStyle>
            <a:lvl1pPr>
              <a:defRPr dirty="0">
                <a:solidFill>
                  <a:schemeClr val="bg1"/>
                </a:solidFill>
              </a:defRPr>
            </a:lvl1pPr>
          </a:lstStyle>
          <a:p>
            <a:pPr>
              <a:defRPr/>
            </a:pPr>
            <a:endParaRPr>
              <a:solidFill>
                <a:srgbClr val="FFFFFF"/>
              </a:solidFill>
            </a:endParaRPr>
          </a:p>
        </p:txBody>
      </p:sp>
      <p:sp>
        <p:nvSpPr>
          <p:cNvPr id="9" name="Rectangle 6"/>
          <p:cNvSpPr>
            <a:spLocks noGrp="1" noChangeArrowheads="1"/>
          </p:cNvSpPr>
          <p:nvPr>
            <p:ph type="sldNum" sz="quarter" idx="12"/>
          </p:nvPr>
        </p:nvSpPr>
        <p:spPr/>
        <p:txBody>
          <a:bodyPr/>
          <a:lstStyle>
            <a:lvl1pPr>
              <a:defRPr smtClean="0">
                <a:solidFill>
                  <a:schemeClr val="bg1"/>
                </a:solidFill>
              </a:defRPr>
            </a:lvl1pPr>
          </a:lstStyle>
          <a:p>
            <a:pPr>
              <a:defRPr/>
            </a:pPr>
            <a:fld id="{2BB59E6E-B967-488E-B209-8B7FA0D7AF99}" type="slidenum">
              <a:rPr lang="en-GB">
                <a:solidFill>
                  <a:srgbClr val="FFFFFF"/>
                </a:solidFill>
              </a:rPr>
              <a:pPr>
                <a:defRPr/>
              </a:pPr>
              <a:t>‹#›</a:t>
            </a:fld>
            <a:endParaRPr lang="en-GB" dirty="0">
              <a:solidFill>
                <a:srgbClr val="FFFFFF"/>
              </a:solidFill>
            </a:endParaRPr>
          </a:p>
        </p:txBody>
      </p:sp>
      <p:sp>
        <p:nvSpPr>
          <p:cNvPr id="13" name="Rectangle 12"/>
          <p:cNvSpPr>
            <a:spLocks noChangeArrowheads="1"/>
          </p:cNvSpPr>
          <p:nvPr userDrawn="1"/>
        </p:nvSpPr>
        <p:spPr bwMode="auto">
          <a:xfrm>
            <a:off x="4579039" y="6597353"/>
            <a:ext cx="744691" cy="287908"/>
          </a:xfrm>
          <a:prstGeom prst="rect">
            <a:avLst/>
          </a:prstGeom>
          <a:solidFill>
            <a:srgbClr val="0077C8"/>
          </a:solidFill>
          <a:ln w="9525" algn="ctr">
            <a:solidFill>
              <a:srgbClr val="0077C8"/>
            </a:solidFill>
            <a:miter lim="800000"/>
            <a:headEnd/>
            <a:tailEnd/>
          </a:ln>
          <a:effectLst/>
        </p:spPr>
        <p:txBody>
          <a:bodyPr anchor="ctr"/>
          <a:lstStyle/>
          <a:p>
            <a:pPr algn="ctr" fontAlgn="auto">
              <a:spcBef>
                <a:spcPts val="0"/>
              </a:spcBef>
              <a:spcAft>
                <a:spcPts val="0"/>
              </a:spcAft>
              <a:defRPr/>
            </a:pPr>
            <a:endParaRPr lang="en-US" sz="7600" b="1">
              <a:solidFill>
                <a:srgbClr val="FFFFFF"/>
              </a:solidFill>
              <a:latin typeface="Verdana"/>
            </a:endParaRPr>
          </a:p>
        </p:txBody>
      </p:sp>
      <p:sp>
        <p:nvSpPr>
          <p:cNvPr id="14" name="Footer Placeholder 4"/>
          <p:cNvSpPr txBox="1">
            <a:spLocks/>
          </p:cNvSpPr>
          <p:nvPr userDrawn="1"/>
        </p:nvSpPr>
        <p:spPr bwMode="auto">
          <a:xfrm>
            <a:off x="4552738" y="6597353"/>
            <a:ext cx="712297"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GB"/>
            </a:defPPr>
            <a:lvl1pPr algn="ctr" rtl="0" fontAlgn="base">
              <a:spcBef>
                <a:spcPct val="0"/>
              </a:spcBef>
              <a:spcAft>
                <a:spcPct val="0"/>
              </a:spcAft>
              <a:defRPr lang="en-GB" sz="1400" b="0" kern="1200" dirty="0">
                <a:solidFill>
                  <a:schemeClr val="tx1"/>
                </a:solidFill>
                <a:latin typeface="+mj-lt"/>
                <a:ea typeface="+mn-ea"/>
                <a:cs typeface="+mn-cs"/>
              </a:defRPr>
            </a:lvl1pPr>
            <a:lvl2pPr marL="457200" algn="l" rtl="0" fontAlgn="base">
              <a:spcBef>
                <a:spcPct val="0"/>
              </a:spcBef>
              <a:spcAft>
                <a:spcPct val="0"/>
              </a:spcAft>
              <a:defRPr sz="7600" b="1" kern="1200">
                <a:solidFill>
                  <a:srgbClr val="FFD624"/>
                </a:solidFill>
                <a:latin typeface="Verdana" pitchFamily="34" charset="0"/>
                <a:ea typeface="+mn-ea"/>
                <a:cs typeface="+mn-cs"/>
              </a:defRPr>
            </a:lvl2pPr>
            <a:lvl3pPr marL="914400" algn="l" rtl="0" fontAlgn="base">
              <a:spcBef>
                <a:spcPct val="0"/>
              </a:spcBef>
              <a:spcAft>
                <a:spcPct val="0"/>
              </a:spcAft>
              <a:defRPr sz="7600" b="1" kern="1200">
                <a:solidFill>
                  <a:srgbClr val="FFD624"/>
                </a:solidFill>
                <a:latin typeface="Verdana" pitchFamily="34" charset="0"/>
                <a:ea typeface="+mn-ea"/>
                <a:cs typeface="+mn-cs"/>
              </a:defRPr>
            </a:lvl3pPr>
            <a:lvl4pPr marL="1371600" algn="l" rtl="0" fontAlgn="base">
              <a:spcBef>
                <a:spcPct val="0"/>
              </a:spcBef>
              <a:spcAft>
                <a:spcPct val="0"/>
              </a:spcAft>
              <a:defRPr sz="7600" b="1" kern="1200">
                <a:solidFill>
                  <a:srgbClr val="FFD624"/>
                </a:solidFill>
                <a:latin typeface="Verdana" pitchFamily="34" charset="0"/>
                <a:ea typeface="+mn-ea"/>
                <a:cs typeface="+mn-cs"/>
              </a:defRPr>
            </a:lvl4pPr>
            <a:lvl5pPr marL="1828800" algn="l" rtl="0" fontAlgn="base">
              <a:spcBef>
                <a:spcPct val="0"/>
              </a:spcBef>
              <a:spcAft>
                <a:spcPct val="0"/>
              </a:spcAft>
              <a:defRPr sz="7600" b="1" kern="1200">
                <a:solidFill>
                  <a:srgbClr val="FFD624"/>
                </a:solidFill>
                <a:latin typeface="Verdana" pitchFamily="34" charset="0"/>
                <a:ea typeface="+mn-ea"/>
                <a:cs typeface="+mn-cs"/>
              </a:defRPr>
            </a:lvl5pPr>
            <a:lvl6pPr marL="2286000" algn="l" defTabSz="914400" rtl="0" eaLnBrk="1" latinLnBrk="0" hangingPunct="1">
              <a:defRPr sz="7600" b="1" kern="1200">
                <a:solidFill>
                  <a:srgbClr val="FFD624"/>
                </a:solidFill>
                <a:latin typeface="Verdana" pitchFamily="34" charset="0"/>
                <a:ea typeface="+mn-ea"/>
                <a:cs typeface="+mn-cs"/>
              </a:defRPr>
            </a:lvl6pPr>
            <a:lvl7pPr marL="2743200" algn="l" defTabSz="914400" rtl="0" eaLnBrk="1" latinLnBrk="0" hangingPunct="1">
              <a:defRPr sz="7600" b="1" kern="1200">
                <a:solidFill>
                  <a:srgbClr val="FFD624"/>
                </a:solidFill>
                <a:latin typeface="Verdana" pitchFamily="34" charset="0"/>
                <a:ea typeface="+mn-ea"/>
                <a:cs typeface="+mn-cs"/>
              </a:defRPr>
            </a:lvl7pPr>
            <a:lvl8pPr marL="3200400" algn="l" defTabSz="914400" rtl="0" eaLnBrk="1" latinLnBrk="0" hangingPunct="1">
              <a:defRPr sz="7600" b="1" kern="1200">
                <a:solidFill>
                  <a:srgbClr val="FFD624"/>
                </a:solidFill>
                <a:latin typeface="Verdana" pitchFamily="34" charset="0"/>
                <a:ea typeface="+mn-ea"/>
                <a:cs typeface="+mn-cs"/>
              </a:defRPr>
            </a:lvl8pPr>
            <a:lvl9pPr marL="3657600" algn="l" defTabSz="914400" rtl="0" eaLnBrk="1" latinLnBrk="0" hangingPunct="1">
              <a:defRPr sz="7600" b="1" kern="1200">
                <a:solidFill>
                  <a:srgbClr val="FFD624"/>
                </a:solidFill>
                <a:latin typeface="Verdana" pitchFamily="34" charset="0"/>
                <a:ea typeface="+mn-ea"/>
                <a:cs typeface="+mn-cs"/>
              </a:defRPr>
            </a:lvl9pPr>
          </a:lstStyle>
          <a:p>
            <a:pPr algn="l"/>
            <a:r>
              <a:rPr lang="fr-BE" sz="700" i="1" smtClean="0">
                <a:solidFill>
                  <a:srgbClr val="FFFFFF"/>
                </a:solidFill>
              </a:rPr>
              <a:t>Erasmus+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68963" y="-36909"/>
            <a:ext cx="6768304" cy="1435310"/>
          </a:xfrm>
          <a:prstGeom prst="rect">
            <a:avLst/>
          </a:prstGeom>
        </p:spPr>
      </p:pic>
    </p:spTree>
    <p:extLst>
      <p:ext uri="{BB962C8B-B14F-4D97-AF65-F5344CB8AC3E}">
        <p14:creationId xmlns:p14="http://schemas.microsoft.com/office/powerpoint/2010/main" val="414322614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1"/>
            <a:ext cx="9906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sp>
        <p:nvSpPr>
          <p:cNvPr id="2" name="Title 1"/>
          <p:cNvSpPr>
            <a:spLocks noGrp="1"/>
          </p:cNvSpPr>
          <p:nvPr>
            <p:ph type="title"/>
          </p:nvPr>
        </p:nvSpPr>
        <p:spPr>
          <a:xfrm>
            <a:off x="507339" y="1556272"/>
            <a:ext cx="8915400" cy="936625"/>
          </a:xfrm>
        </p:spPr>
        <p:txBody>
          <a:bodyPr/>
          <a:lstStyle/>
          <a:p>
            <a:r>
              <a:rPr lang="en-US" dirty="0" smtClean="0"/>
              <a:t>Click to edit Master title style</a:t>
            </a:r>
            <a:endParaRPr lang="en-GB" dirty="0"/>
          </a:p>
        </p:txBody>
      </p:sp>
      <p:sp>
        <p:nvSpPr>
          <p:cNvPr id="7" name="Rectangle 4"/>
          <p:cNvSpPr>
            <a:spLocks noGrp="1" noChangeArrowheads="1"/>
          </p:cNvSpPr>
          <p:nvPr>
            <p:ph type="dt" sz="half" idx="10"/>
          </p:nvPr>
        </p:nvSpPr>
        <p:spPr/>
        <p:txBody>
          <a:bodyPr/>
          <a:lstStyle>
            <a:lvl1pPr>
              <a:defRPr/>
            </a:lvl1pPr>
          </a:lstStyle>
          <a:p>
            <a:pPr>
              <a:defRPr/>
            </a:pPr>
            <a:endParaRPr lang="en-GB" dirty="0">
              <a:solidFill>
                <a:srgbClr val="000000"/>
              </a:solidFill>
            </a:endParaRPr>
          </a:p>
        </p:txBody>
      </p:sp>
      <p:sp>
        <p:nvSpPr>
          <p:cNvPr id="8" name="Rectangle 5"/>
          <p:cNvSpPr>
            <a:spLocks noGrp="1" noChangeArrowheads="1"/>
          </p:cNvSpPr>
          <p:nvPr>
            <p:ph type="ftr" sz="quarter" idx="11"/>
          </p:nvPr>
        </p:nvSpPr>
        <p:spPr>
          <a:xfrm>
            <a:off x="3384550" y="6237289"/>
            <a:ext cx="3136900" cy="484187"/>
          </a:xfrm>
        </p:spPr>
        <p:txBody>
          <a:bodyPr/>
          <a:lstStyle>
            <a:lvl1pPr>
              <a:defRPr/>
            </a:lvl1pPr>
          </a:lstStyle>
          <a:p>
            <a:pPr>
              <a:defRPr/>
            </a:pPr>
            <a:endParaRPr dirty="0">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46861DAA-5BBC-4812-876F-0D7C7B9EA75C}" type="slidenum">
              <a:rPr lang="en-GB">
                <a:solidFill>
                  <a:srgbClr val="000000"/>
                </a:solidFill>
              </a:rPr>
              <a:pPr>
                <a:defRPr/>
              </a:pPr>
              <a:t>‹#›</a:t>
            </a:fld>
            <a:endParaRPr lang="en-GB">
              <a:solidFill>
                <a:srgbClr val="000000"/>
              </a:solidFill>
            </a:endParaRPr>
          </a:p>
        </p:txBody>
      </p:sp>
      <p:sp>
        <p:nvSpPr>
          <p:cNvPr id="10" name="Content Placeholder 2"/>
          <p:cNvSpPr>
            <a:spLocks noGrp="1"/>
          </p:cNvSpPr>
          <p:nvPr>
            <p:ph idx="1"/>
          </p:nvPr>
        </p:nvSpPr>
        <p:spPr>
          <a:xfrm>
            <a:off x="495300" y="2564904"/>
            <a:ext cx="8915400" cy="3633788"/>
          </a:xfrm>
        </p:spPr>
        <p:txBody>
          <a:bodyPr/>
          <a:lstStyle>
            <a:lvl1pPr marL="342900" indent="-342900">
              <a:buClr>
                <a:srgbClr val="0F5494"/>
              </a:buClr>
              <a:buFont typeface="Arial" pitchFamily="34" charset="0"/>
              <a:buChar char="•"/>
              <a:defRPr i="0"/>
            </a:lvl1pPr>
            <a:lvl2pPr>
              <a:buClr>
                <a:srgbClr val="0F5494"/>
              </a:buClr>
              <a:defRPr/>
            </a:lvl2pPr>
          </a:lstStyle>
          <a:p>
            <a:pPr lvl="0"/>
            <a:r>
              <a:rPr lang="en-US" dirty="0" smtClean="0"/>
              <a:t>Click to edit Master text styles</a:t>
            </a:r>
          </a:p>
          <a:p>
            <a:pPr lvl="1"/>
            <a:r>
              <a:rPr lang="en-US" dirty="0" smtClean="0"/>
              <a:t>Second level</a:t>
            </a:r>
          </a:p>
          <a:p>
            <a:pPr lvl="2"/>
            <a:r>
              <a:rPr lang="en-US" dirty="0" smtClean="0"/>
              <a:t>Third level</a:t>
            </a:r>
          </a:p>
        </p:txBody>
      </p:sp>
      <p:sp>
        <p:nvSpPr>
          <p:cNvPr id="11" name="Rectangle 10"/>
          <p:cNvSpPr>
            <a:spLocks noChangeArrowheads="1"/>
          </p:cNvSpPr>
          <p:nvPr userDrawn="1"/>
        </p:nvSpPr>
        <p:spPr bwMode="auto">
          <a:xfrm>
            <a:off x="4579039" y="6597353"/>
            <a:ext cx="744691" cy="287908"/>
          </a:xfrm>
          <a:prstGeom prst="rect">
            <a:avLst/>
          </a:prstGeom>
          <a:solidFill>
            <a:srgbClr val="0077C8"/>
          </a:solidFill>
          <a:ln w="9525" algn="ctr">
            <a:solidFill>
              <a:srgbClr val="0077C8"/>
            </a:solidFill>
            <a:miter lim="800000"/>
            <a:headEnd/>
            <a:tailEnd/>
          </a:ln>
          <a:effectLst/>
        </p:spPr>
        <p:txBody>
          <a:bodyPr anchor="ctr"/>
          <a:lstStyle/>
          <a:p>
            <a:pPr algn="ctr" fontAlgn="auto">
              <a:spcBef>
                <a:spcPts val="0"/>
              </a:spcBef>
              <a:spcAft>
                <a:spcPts val="0"/>
              </a:spcAft>
              <a:defRPr/>
            </a:pPr>
            <a:endParaRPr lang="en-US" sz="7600" b="1">
              <a:solidFill>
                <a:srgbClr val="FFFFFF"/>
              </a:solidFill>
              <a:latin typeface="Verdana"/>
            </a:endParaRPr>
          </a:p>
        </p:txBody>
      </p:sp>
      <p:sp>
        <p:nvSpPr>
          <p:cNvPr id="14" name="Footer Placeholder 4"/>
          <p:cNvSpPr txBox="1">
            <a:spLocks/>
          </p:cNvSpPr>
          <p:nvPr userDrawn="1"/>
        </p:nvSpPr>
        <p:spPr bwMode="auto">
          <a:xfrm>
            <a:off x="4552738" y="6597353"/>
            <a:ext cx="712297"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GB"/>
            </a:defPPr>
            <a:lvl1pPr algn="ctr" rtl="0" fontAlgn="base">
              <a:spcBef>
                <a:spcPct val="0"/>
              </a:spcBef>
              <a:spcAft>
                <a:spcPct val="0"/>
              </a:spcAft>
              <a:defRPr lang="en-GB" sz="1400" b="0" kern="1200" dirty="0">
                <a:solidFill>
                  <a:schemeClr val="tx1"/>
                </a:solidFill>
                <a:latin typeface="+mj-lt"/>
                <a:ea typeface="+mn-ea"/>
                <a:cs typeface="+mn-cs"/>
              </a:defRPr>
            </a:lvl1pPr>
            <a:lvl2pPr marL="457200" algn="l" rtl="0" fontAlgn="base">
              <a:spcBef>
                <a:spcPct val="0"/>
              </a:spcBef>
              <a:spcAft>
                <a:spcPct val="0"/>
              </a:spcAft>
              <a:defRPr sz="7600" b="1" kern="1200">
                <a:solidFill>
                  <a:srgbClr val="FFD624"/>
                </a:solidFill>
                <a:latin typeface="Verdana" pitchFamily="34" charset="0"/>
                <a:ea typeface="+mn-ea"/>
                <a:cs typeface="+mn-cs"/>
              </a:defRPr>
            </a:lvl2pPr>
            <a:lvl3pPr marL="914400" algn="l" rtl="0" fontAlgn="base">
              <a:spcBef>
                <a:spcPct val="0"/>
              </a:spcBef>
              <a:spcAft>
                <a:spcPct val="0"/>
              </a:spcAft>
              <a:defRPr sz="7600" b="1" kern="1200">
                <a:solidFill>
                  <a:srgbClr val="FFD624"/>
                </a:solidFill>
                <a:latin typeface="Verdana" pitchFamily="34" charset="0"/>
                <a:ea typeface="+mn-ea"/>
                <a:cs typeface="+mn-cs"/>
              </a:defRPr>
            </a:lvl3pPr>
            <a:lvl4pPr marL="1371600" algn="l" rtl="0" fontAlgn="base">
              <a:spcBef>
                <a:spcPct val="0"/>
              </a:spcBef>
              <a:spcAft>
                <a:spcPct val="0"/>
              </a:spcAft>
              <a:defRPr sz="7600" b="1" kern="1200">
                <a:solidFill>
                  <a:srgbClr val="FFD624"/>
                </a:solidFill>
                <a:latin typeface="Verdana" pitchFamily="34" charset="0"/>
                <a:ea typeface="+mn-ea"/>
                <a:cs typeface="+mn-cs"/>
              </a:defRPr>
            </a:lvl4pPr>
            <a:lvl5pPr marL="1828800" algn="l" rtl="0" fontAlgn="base">
              <a:spcBef>
                <a:spcPct val="0"/>
              </a:spcBef>
              <a:spcAft>
                <a:spcPct val="0"/>
              </a:spcAft>
              <a:defRPr sz="7600" b="1" kern="1200">
                <a:solidFill>
                  <a:srgbClr val="FFD624"/>
                </a:solidFill>
                <a:latin typeface="Verdana" pitchFamily="34" charset="0"/>
                <a:ea typeface="+mn-ea"/>
                <a:cs typeface="+mn-cs"/>
              </a:defRPr>
            </a:lvl5pPr>
            <a:lvl6pPr marL="2286000" algn="l" defTabSz="914400" rtl="0" eaLnBrk="1" latinLnBrk="0" hangingPunct="1">
              <a:defRPr sz="7600" b="1" kern="1200">
                <a:solidFill>
                  <a:srgbClr val="FFD624"/>
                </a:solidFill>
                <a:latin typeface="Verdana" pitchFamily="34" charset="0"/>
                <a:ea typeface="+mn-ea"/>
                <a:cs typeface="+mn-cs"/>
              </a:defRPr>
            </a:lvl6pPr>
            <a:lvl7pPr marL="2743200" algn="l" defTabSz="914400" rtl="0" eaLnBrk="1" latinLnBrk="0" hangingPunct="1">
              <a:defRPr sz="7600" b="1" kern="1200">
                <a:solidFill>
                  <a:srgbClr val="FFD624"/>
                </a:solidFill>
                <a:latin typeface="Verdana" pitchFamily="34" charset="0"/>
                <a:ea typeface="+mn-ea"/>
                <a:cs typeface="+mn-cs"/>
              </a:defRPr>
            </a:lvl7pPr>
            <a:lvl8pPr marL="3200400" algn="l" defTabSz="914400" rtl="0" eaLnBrk="1" latinLnBrk="0" hangingPunct="1">
              <a:defRPr sz="7600" b="1" kern="1200">
                <a:solidFill>
                  <a:srgbClr val="FFD624"/>
                </a:solidFill>
                <a:latin typeface="Verdana" pitchFamily="34" charset="0"/>
                <a:ea typeface="+mn-ea"/>
                <a:cs typeface="+mn-cs"/>
              </a:defRPr>
            </a:lvl8pPr>
            <a:lvl9pPr marL="3657600" algn="l" defTabSz="914400" rtl="0" eaLnBrk="1" latinLnBrk="0" hangingPunct="1">
              <a:defRPr sz="7600" b="1" kern="1200">
                <a:solidFill>
                  <a:srgbClr val="FFD624"/>
                </a:solidFill>
                <a:latin typeface="Verdana" pitchFamily="34" charset="0"/>
                <a:ea typeface="+mn-ea"/>
                <a:cs typeface="+mn-cs"/>
              </a:defRPr>
            </a:lvl9pPr>
          </a:lstStyle>
          <a:p>
            <a:pPr algn="l"/>
            <a:r>
              <a:rPr lang="fr-BE" sz="700" i="1" smtClean="0">
                <a:solidFill>
                  <a:srgbClr val="FFFFFF"/>
                </a:solidFill>
              </a:rPr>
              <a:t>Erasmus+</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39778" y="299571"/>
            <a:ext cx="1544785" cy="997764"/>
          </a:xfrm>
          <a:prstGeom prst="rect">
            <a:avLst/>
          </a:prstGeom>
        </p:spPr>
      </p:pic>
    </p:spTree>
    <p:extLst>
      <p:ext uri="{BB962C8B-B14F-4D97-AF65-F5344CB8AC3E}">
        <p14:creationId xmlns:p14="http://schemas.microsoft.com/office/powerpoint/2010/main" val="128255020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5E88F9B-71EE-4D5C-B44E-012EF44E925A}"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61765648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5300" y="2387600"/>
            <a:ext cx="437515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35550" y="2387600"/>
            <a:ext cx="437515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96CDD1B-50E0-44E8-82B7-F85F69F6D40C}"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6588014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0E8177A-0CE3-43B6-B11B-ED2E8AEAD8D3}"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483209752"/>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D855DDF-6655-40F2-8D9E-CA15739A7ECF}"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80815924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DEBFC62-E3CF-4012-8A8B-ABF1C18EA02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97352342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5C986BFD-35D7-45B1-BA03-95CFFB0C7464}" type="datetime1">
              <a:rPr lang="en-US" smtClean="0"/>
              <a:t>11/18/2019</a:t>
            </a:fld>
            <a:endParaRPr lang="en-GB"/>
          </a:p>
        </p:txBody>
      </p:sp>
      <p:sp>
        <p:nvSpPr>
          <p:cNvPr id="5" name="Footer Placeholder 4"/>
          <p:cNvSpPr>
            <a:spLocks noGrp="1"/>
          </p:cNvSpPr>
          <p:nvPr>
            <p:ph type="ftr" sz="quarter" idx="11"/>
          </p:nvPr>
        </p:nvSpPr>
        <p:spPr>
          <a:xfrm>
            <a:off x="1403350" y="6245225"/>
            <a:ext cx="7048500" cy="476250"/>
          </a:xfrm>
          <a:prstGeom prst="rect">
            <a:avLst/>
          </a:prstGeom>
        </p:spPr>
        <p:txBody>
          <a:bodyPr/>
          <a:lstStyle>
            <a:lvl1pPr>
              <a:spcBef>
                <a:spcPct val="50000"/>
              </a:spcBef>
              <a:defRPr>
                <a:cs typeface="+mn-cs"/>
              </a:defRPr>
            </a:lvl1pPr>
          </a:lstStyle>
          <a:p>
            <a:pPr>
              <a:defRPr/>
            </a:pPr>
            <a:r>
              <a:rPr lang="en-GB" smtClean="0"/>
              <a:t>Education  and Culture</a:t>
            </a:r>
            <a:endParaRPr lang="en-GB"/>
          </a:p>
        </p:txBody>
      </p:sp>
      <p:sp>
        <p:nvSpPr>
          <p:cNvPr id="6" name="Slide Number Placeholder 5"/>
          <p:cNvSpPr>
            <a:spLocks noGrp="1"/>
          </p:cNvSpPr>
          <p:nvPr>
            <p:ph type="sldNum" sz="quarter" idx="12"/>
          </p:nvPr>
        </p:nvSpPr>
        <p:spPr/>
        <p:txBody>
          <a:bodyPr/>
          <a:lstStyle>
            <a:lvl1pPr>
              <a:defRPr/>
            </a:lvl1pPr>
          </a:lstStyle>
          <a:p>
            <a:pPr>
              <a:defRPr/>
            </a:pPr>
            <a:fld id="{27349BAE-6A15-444E-8485-A170D5234E2A}" type="slidenum">
              <a:rPr lang="en-GB"/>
              <a:pPr>
                <a:defRPr/>
              </a:pPr>
              <a:t>‹#›</a:t>
            </a:fld>
            <a:endParaRPr lang="en-GB"/>
          </a:p>
        </p:txBody>
      </p:sp>
    </p:spTree>
    <p:extLst>
      <p:ext uri="{BB962C8B-B14F-4D97-AF65-F5344CB8AC3E}">
        <p14:creationId xmlns:p14="http://schemas.microsoft.com/office/powerpoint/2010/main" val="2997104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88800BF-55FD-4017-8F82-94A8DE4F575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55083333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4747253-C9BC-4251-8AE3-8910CE9253F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3608357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DE98375-5C84-4176-84A5-B6A3E0825F0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076196132"/>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2169" y="1123950"/>
            <a:ext cx="2230570" cy="48974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95300" y="1123950"/>
            <a:ext cx="6531769" cy="48974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77C7773-6390-40B5-8F3A-46FD9E5B709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052185241"/>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288" y="0"/>
            <a:ext cx="99202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0149" name="Rectangle 5"/>
          <p:cNvSpPr>
            <a:spLocks noGrp="1" noChangeArrowheads="1"/>
          </p:cNvSpPr>
          <p:nvPr>
            <p:ph type="subTitle" idx="1"/>
          </p:nvPr>
        </p:nvSpPr>
        <p:spPr>
          <a:xfrm>
            <a:off x="1485900" y="3886200"/>
            <a:ext cx="6934200" cy="1752600"/>
          </a:xfrm>
        </p:spPr>
        <p:txBody>
          <a:bodyPr/>
          <a:lstStyle>
            <a:lvl1pPr marL="0" indent="0" algn="ctr">
              <a:buFontTx/>
              <a:buNone/>
              <a:defRPr>
                <a:solidFill>
                  <a:schemeClr val="bg1"/>
                </a:solidFill>
              </a:defRPr>
            </a:lvl1pPr>
          </a:lstStyle>
          <a:p>
            <a:r>
              <a:rPr lang="en-US" smtClean="0"/>
              <a:t>Click to edit Master subtitle style</a:t>
            </a:r>
            <a:endParaRPr lang="en-GB" dirty="0"/>
          </a:p>
        </p:txBody>
      </p:sp>
      <p:sp>
        <p:nvSpPr>
          <p:cNvPr id="390154" name="Rectangle 10"/>
          <p:cNvSpPr>
            <a:spLocks noGrp="1" noChangeArrowheads="1"/>
          </p:cNvSpPr>
          <p:nvPr>
            <p:ph type="ctrTitle"/>
          </p:nvPr>
        </p:nvSpPr>
        <p:spPr>
          <a:xfrm>
            <a:off x="755650" y="2155825"/>
            <a:ext cx="8420100" cy="1470025"/>
          </a:xfrm>
        </p:spPr>
        <p:txBody>
          <a:bodyPr/>
          <a:lstStyle>
            <a:lvl1pPr algn="ctr">
              <a:defRPr sz="3600">
                <a:solidFill>
                  <a:schemeClr val="bg1"/>
                </a:solidFill>
              </a:defRPr>
            </a:lvl1pPr>
          </a:lstStyle>
          <a:p>
            <a:r>
              <a:rPr lang="en-US" smtClean="0"/>
              <a:t>Click to edit Master title style</a:t>
            </a:r>
            <a:endParaRPr lang="en-GB" dirty="0"/>
          </a:p>
        </p:txBody>
      </p:sp>
      <p:sp>
        <p:nvSpPr>
          <p:cNvPr id="5" name="Rectangle 6"/>
          <p:cNvSpPr>
            <a:spLocks noGrp="1" noChangeArrowheads="1"/>
          </p:cNvSpPr>
          <p:nvPr>
            <p:ph type="dt" sz="half" idx="10"/>
          </p:nvPr>
        </p:nvSpPr>
        <p:spPr>
          <a:xfrm>
            <a:off x="736600" y="6245225"/>
            <a:ext cx="2311400" cy="476250"/>
          </a:xfrm>
        </p:spPr>
        <p:txBody>
          <a:bodyPr/>
          <a:lstStyle>
            <a:lvl1pPr>
              <a:defRPr>
                <a:solidFill>
                  <a:schemeClr val="bg1"/>
                </a:solidFill>
              </a:defRPr>
            </a:lvl1pPr>
          </a:lstStyle>
          <a:p>
            <a:pPr>
              <a:defRPr/>
            </a:pPr>
            <a:fld id="{B76ED001-6E28-44A9-B935-246FCF654B65}" type="datetime1">
              <a:rPr lang="en-GB">
                <a:solidFill>
                  <a:prstClr val="white"/>
                </a:solidFill>
              </a:rPr>
              <a:pPr>
                <a:defRPr/>
              </a:pPr>
              <a:t>18/11/2019</a:t>
            </a:fld>
            <a:endParaRPr lang="en-GB" dirty="0">
              <a:solidFill>
                <a:prstClr val="white"/>
              </a:solidFill>
            </a:endParaRPr>
          </a:p>
        </p:txBody>
      </p:sp>
      <p:sp>
        <p:nvSpPr>
          <p:cNvPr id="6" name="Rectangle 5"/>
          <p:cNvSpPr>
            <a:spLocks noGrp="1" noChangeArrowheads="1"/>
          </p:cNvSpPr>
          <p:nvPr>
            <p:ph type="sldNum" sz="quarter" idx="11"/>
          </p:nvPr>
        </p:nvSpPr>
        <p:spPr/>
        <p:txBody>
          <a:bodyPr/>
          <a:lstStyle>
            <a:lvl1pPr>
              <a:defRPr>
                <a:solidFill>
                  <a:schemeClr val="bg1"/>
                </a:solidFill>
              </a:defRPr>
            </a:lvl1pPr>
          </a:lstStyle>
          <a:p>
            <a:pPr>
              <a:defRPr/>
            </a:pPr>
            <a:fld id="{C6884E71-CC90-4759-AF1E-DAF26605B349}" type="slidenum">
              <a:rPr lang="en-GB">
                <a:solidFill>
                  <a:prstClr val="white"/>
                </a:solidFill>
              </a:rPr>
              <a:pPr>
                <a:defRPr/>
              </a:pPr>
              <a:t>‹#›</a:t>
            </a:fld>
            <a:endParaRPr lang="en-GB" dirty="0">
              <a:solidFill>
                <a:prstClr val="white"/>
              </a:solidFill>
            </a:endParaRPr>
          </a:p>
        </p:txBody>
      </p:sp>
    </p:spTree>
    <p:extLst>
      <p:ext uri="{BB962C8B-B14F-4D97-AF65-F5344CB8AC3E}">
        <p14:creationId xmlns:p14="http://schemas.microsoft.com/office/powerpoint/2010/main" val="29952174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510F25C6-CBF7-4E96-A3BD-E21A65B30980}" type="datetime1">
              <a:rPr lang="en-GB"/>
              <a:pPr>
                <a:defRPr/>
              </a:pPr>
              <a:t>18/11/2019</a:t>
            </a:fld>
            <a:endParaRPr lang="en-GB"/>
          </a:p>
        </p:txBody>
      </p:sp>
      <p:sp>
        <p:nvSpPr>
          <p:cNvPr id="5" name="Footer Placeholder 4"/>
          <p:cNvSpPr>
            <a:spLocks noGrp="1"/>
          </p:cNvSpPr>
          <p:nvPr>
            <p:ph type="ftr" sz="quarter" idx="11"/>
          </p:nvPr>
        </p:nvSpPr>
        <p:spPr>
          <a:xfrm>
            <a:off x="1403350" y="6245225"/>
            <a:ext cx="7048500" cy="476250"/>
          </a:xfrm>
          <a:prstGeom prst="rect">
            <a:avLst/>
          </a:prstGeom>
        </p:spPr>
        <p:txBody>
          <a:bodyPr/>
          <a:lstStyle>
            <a:lvl1pPr>
              <a:spcBef>
                <a:spcPct val="50000"/>
              </a:spcBef>
              <a:defRPr>
                <a:cs typeface="+mn-cs"/>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CF6328B6-BBD3-46EA-AB11-28759538BF20}" type="slidenum">
              <a:rPr lang="en-GB"/>
              <a:pPr>
                <a:defRPr/>
              </a:pPr>
              <a:t>‹#›</a:t>
            </a:fld>
            <a:endParaRPr lang="en-GB"/>
          </a:p>
        </p:txBody>
      </p:sp>
    </p:spTree>
    <p:extLst>
      <p:ext uri="{BB962C8B-B14F-4D97-AF65-F5344CB8AC3E}">
        <p14:creationId xmlns:p14="http://schemas.microsoft.com/office/powerpoint/2010/main" val="3949068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9D9A2E7-932A-4405-9D52-C77545D0C877}" type="datetime1">
              <a:rPr lang="en-GB"/>
              <a:pPr>
                <a:defRPr/>
              </a:pPr>
              <a:t>18/11/2019</a:t>
            </a:fld>
            <a:endParaRPr lang="en-GB"/>
          </a:p>
        </p:txBody>
      </p:sp>
      <p:sp>
        <p:nvSpPr>
          <p:cNvPr id="5" name="Footer Placeholder 4"/>
          <p:cNvSpPr>
            <a:spLocks noGrp="1"/>
          </p:cNvSpPr>
          <p:nvPr>
            <p:ph type="ftr" sz="quarter" idx="11"/>
          </p:nvPr>
        </p:nvSpPr>
        <p:spPr>
          <a:xfrm>
            <a:off x="1403350" y="6245225"/>
            <a:ext cx="7048500" cy="476250"/>
          </a:xfrm>
          <a:prstGeom prst="rect">
            <a:avLst/>
          </a:prstGeom>
        </p:spPr>
        <p:txBody>
          <a:bodyPr/>
          <a:lstStyle>
            <a:lvl1pPr>
              <a:spcBef>
                <a:spcPct val="50000"/>
              </a:spcBef>
              <a:defRPr>
                <a:cs typeface="+mn-cs"/>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201DBF02-2BD3-4326-ABD1-4FE92FDC2103}" type="slidenum">
              <a:rPr lang="en-GB"/>
              <a:pPr>
                <a:defRPr/>
              </a:pPr>
              <a:t>‹#›</a:t>
            </a:fld>
            <a:endParaRPr lang="en-GB"/>
          </a:p>
        </p:txBody>
      </p:sp>
    </p:spTree>
    <p:extLst>
      <p:ext uri="{BB962C8B-B14F-4D97-AF65-F5344CB8AC3E}">
        <p14:creationId xmlns:p14="http://schemas.microsoft.com/office/powerpoint/2010/main" val="1288517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92100" y="1397000"/>
            <a:ext cx="4597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41900" y="1397000"/>
            <a:ext cx="4597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pPr>
              <a:defRPr/>
            </a:pPr>
            <a:fld id="{4733EF0C-35C4-41AC-8089-C5EEA52DA389}" type="datetime1">
              <a:rPr lang="en-GB"/>
              <a:pPr>
                <a:defRPr/>
              </a:pPr>
              <a:t>18/11/2019</a:t>
            </a:fld>
            <a:endParaRPr lang="en-GB"/>
          </a:p>
        </p:txBody>
      </p:sp>
      <p:sp>
        <p:nvSpPr>
          <p:cNvPr id="6" name="Footer Placeholder 5"/>
          <p:cNvSpPr>
            <a:spLocks noGrp="1"/>
          </p:cNvSpPr>
          <p:nvPr>
            <p:ph type="ftr" sz="quarter" idx="11"/>
          </p:nvPr>
        </p:nvSpPr>
        <p:spPr>
          <a:xfrm>
            <a:off x="1403350" y="6245225"/>
            <a:ext cx="7048500" cy="476250"/>
          </a:xfrm>
          <a:prstGeom prst="rect">
            <a:avLst/>
          </a:prstGeom>
        </p:spPr>
        <p:txBody>
          <a:bodyPr/>
          <a:lstStyle>
            <a:lvl1pPr>
              <a:spcBef>
                <a:spcPct val="50000"/>
              </a:spcBef>
              <a:defRPr>
                <a:cs typeface="+mn-cs"/>
              </a:defRPr>
            </a:lvl1pPr>
          </a:lstStyle>
          <a:p>
            <a:pPr>
              <a:defRPr/>
            </a:pPr>
            <a:endParaRPr lang="en-GB"/>
          </a:p>
        </p:txBody>
      </p:sp>
      <p:sp>
        <p:nvSpPr>
          <p:cNvPr id="7" name="Slide Number Placeholder 6"/>
          <p:cNvSpPr>
            <a:spLocks noGrp="1"/>
          </p:cNvSpPr>
          <p:nvPr>
            <p:ph type="sldNum" sz="quarter" idx="12"/>
          </p:nvPr>
        </p:nvSpPr>
        <p:spPr/>
        <p:txBody>
          <a:bodyPr/>
          <a:lstStyle>
            <a:lvl1pPr>
              <a:defRPr/>
            </a:lvl1pPr>
          </a:lstStyle>
          <a:p>
            <a:pPr>
              <a:defRPr/>
            </a:pPr>
            <a:fld id="{645B33FE-4B26-46FA-B93D-BA2BDA3465DF}" type="slidenum">
              <a:rPr lang="en-GB"/>
              <a:pPr>
                <a:defRPr/>
              </a:pPr>
              <a:t>‹#›</a:t>
            </a:fld>
            <a:endParaRPr lang="en-GB"/>
          </a:p>
        </p:txBody>
      </p:sp>
    </p:spTree>
    <p:extLst>
      <p:ext uri="{BB962C8B-B14F-4D97-AF65-F5344CB8AC3E}">
        <p14:creationId xmlns:p14="http://schemas.microsoft.com/office/powerpoint/2010/main" val="42778316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pPr>
              <a:defRPr/>
            </a:pPr>
            <a:fld id="{4276FA80-D501-430B-BFEA-86017F4FCA89}" type="datetime1">
              <a:rPr lang="en-GB"/>
              <a:pPr>
                <a:defRPr/>
              </a:pPr>
              <a:t>18/11/2019</a:t>
            </a:fld>
            <a:endParaRPr lang="en-GB"/>
          </a:p>
        </p:txBody>
      </p:sp>
      <p:sp>
        <p:nvSpPr>
          <p:cNvPr id="8" name="Footer Placeholder 7"/>
          <p:cNvSpPr>
            <a:spLocks noGrp="1"/>
          </p:cNvSpPr>
          <p:nvPr>
            <p:ph type="ftr" sz="quarter" idx="11"/>
          </p:nvPr>
        </p:nvSpPr>
        <p:spPr>
          <a:xfrm>
            <a:off x="1403350" y="6245225"/>
            <a:ext cx="7048500" cy="476250"/>
          </a:xfrm>
          <a:prstGeom prst="rect">
            <a:avLst/>
          </a:prstGeom>
        </p:spPr>
        <p:txBody>
          <a:bodyPr/>
          <a:lstStyle>
            <a:lvl1pPr>
              <a:spcBef>
                <a:spcPct val="50000"/>
              </a:spcBef>
              <a:defRPr>
                <a:cs typeface="+mn-cs"/>
              </a:defRPr>
            </a:lvl1pPr>
          </a:lstStyle>
          <a:p>
            <a:pPr>
              <a:defRPr/>
            </a:pPr>
            <a:endParaRPr lang="en-GB"/>
          </a:p>
        </p:txBody>
      </p:sp>
      <p:sp>
        <p:nvSpPr>
          <p:cNvPr id="9" name="Slide Number Placeholder 8"/>
          <p:cNvSpPr>
            <a:spLocks noGrp="1"/>
          </p:cNvSpPr>
          <p:nvPr>
            <p:ph type="sldNum" sz="quarter" idx="12"/>
          </p:nvPr>
        </p:nvSpPr>
        <p:spPr/>
        <p:txBody>
          <a:bodyPr/>
          <a:lstStyle>
            <a:lvl1pPr>
              <a:defRPr/>
            </a:lvl1pPr>
          </a:lstStyle>
          <a:p>
            <a:pPr>
              <a:defRPr/>
            </a:pPr>
            <a:fld id="{38F2910D-8CBA-454C-9521-839C14EF23B3}" type="slidenum">
              <a:rPr lang="en-GB"/>
              <a:pPr>
                <a:defRPr/>
              </a:pPr>
              <a:t>‹#›</a:t>
            </a:fld>
            <a:endParaRPr lang="en-GB"/>
          </a:p>
        </p:txBody>
      </p:sp>
    </p:spTree>
    <p:extLst>
      <p:ext uri="{BB962C8B-B14F-4D97-AF65-F5344CB8AC3E}">
        <p14:creationId xmlns:p14="http://schemas.microsoft.com/office/powerpoint/2010/main" val="24752913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pPr>
              <a:defRPr/>
            </a:pPr>
            <a:fld id="{956456D3-6E40-469A-844A-1EE0F78A5BD0}" type="datetime1">
              <a:rPr lang="en-GB"/>
              <a:pPr>
                <a:defRPr/>
              </a:pPr>
              <a:t>18/11/2019</a:t>
            </a:fld>
            <a:endParaRPr lang="en-GB"/>
          </a:p>
        </p:txBody>
      </p:sp>
      <p:sp>
        <p:nvSpPr>
          <p:cNvPr id="4" name="Footer Placeholder 3"/>
          <p:cNvSpPr>
            <a:spLocks noGrp="1"/>
          </p:cNvSpPr>
          <p:nvPr>
            <p:ph type="ftr" sz="quarter" idx="11"/>
          </p:nvPr>
        </p:nvSpPr>
        <p:spPr>
          <a:xfrm>
            <a:off x="1403350" y="6245225"/>
            <a:ext cx="7048500" cy="476250"/>
          </a:xfrm>
          <a:prstGeom prst="rect">
            <a:avLst/>
          </a:prstGeom>
        </p:spPr>
        <p:txBody>
          <a:bodyPr/>
          <a:lstStyle>
            <a:lvl1pPr>
              <a:spcBef>
                <a:spcPct val="50000"/>
              </a:spcBef>
              <a:defRPr>
                <a:cs typeface="+mn-cs"/>
              </a:defRPr>
            </a:lvl1pPr>
          </a:lstStyle>
          <a:p>
            <a:pPr>
              <a:defRPr/>
            </a:pPr>
            <a:endParaRPr lang="en-GB"/>
          </a:p>
        </p:txBody>
      </p:sp>
      <p:sp>
        <p:nvSpPr>
          <p:cNvPr id="5" name="Slide Number Placeholder 4"/>
          <p:cNvSpPr>
            <a:spLocks noGrp="1"/>
          </p:cNvSpPr>
          <p:nvPr>
            <p:ph type="sldNum" sz="quarter" idx="12"/>
          </p:nvPr>
        </p:nvSpPr>
        <p:spPr/>
        <p:txBody>
          <a:bodyPr/>
          <a:lstStyle>
            <a:lvl1pPr>
              <a:defRPr/>
            </a:lvl1pPr>
          </a:lstStyle>
          <a:p>
            <a:pPr>
              <a:defRPr/>
            </a:pPr>
            <a:fld id="{0711C970-30D8-464D-838D-09B7592A7423}" type="slidenum">
              <a:rPr lang="en-GB"/>
              <a:pPr>
                <a:defRPr/>
              </a:pPr>
              <a:t>‹#›</a:t>
            </a:fld>
            <a:endParaRPr lang="en-GB"/>
          </a:p>
        </p:txBody>
      </p:sp>
    </p:spTree>
    <p:extLst>
      <p:ext uri="{BB962C8B-B14F-4D97-AF65-F5344CB8AC3E}">
        <p14:creationId xmlns:p14="http://schemas.microsoft.com/office/powerpoint/2010/main" val="2251503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4"/>
            <a:ext cx="84201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EDA19B4-5816-4EEC-9508-C47508CDBA67}" type="datetime1">
              <a:rPr lang="en-US" smtClean="0"/>
              <a:t>11/18/2019</a:t>
            </a:fld>
            <a:endParaRPr lang="en-GB"/>
          </a:p>
        </p:txBody>
      </p:sp>
      <p:sp>
        <p:nvSpPr>
          <p:cNvPr id="5" name="Footer Placeholder 4"/>
          <p:cNvSpPr>
            <a:spLocks noGrp="1"/>
          </p:cNvSpPr>
          <p:nvPr>
            <p:ph type="ftr" sz="quarter" idx="11"/>
          </p:nvPr>
        </p:nvSpPr>
        <p:spPr>
          <a:xfrm>
            <a:off x="1403350" y="6245225"/>
            <a:ext cx="7048500" cy="476250"/>
          </a:xfrm>
          <a:prstGeom prst="rect">
            <a:avLst/>
          </a:prstGeom>
        </p:spPr>
        <p:txBody>
          <a:bodyPr/>
          <a:lstStyle>
            <a:lvl1pPr>
              <a:spcBef>
                <a:spcPct val="50000"/>
              </a:spcBef>
              <a:defRPr>
                <a:cs typeface="+mn-cs"/>
              </a:defRPr>
            </a:lvl1pPr>
          </a:lstStyle>
          <a:p>
            <a:pPr>
              <a:defRPr/>
            </a:pPr>
            <a:r>
              <a:rPr lang="en-GB" smtClean="0"/>
              <a:t>Education  and Culture</a:t>
            </a:r>
            <a:endParaRPr lang="en-GB"/>
          </a:p>
        </p:txBody>
      </p:sp>
      <p:sp>
        <p:nvSpPr>
          <p:cNvPr id="6" name="Slide Number Placeholder 5"/>
          <p:cNvSpPr>
            <a:spLocks noGrp="1"/>
          </p:cNvSpPr>
          <p:nvPr>
            <p:ph type="sldNum" sz="quarter" idx="12"/>
          </p:nvPr>
        </p:nvSpPr>
        <p:spPr/>
        <p:txBody>
          <a:bodyPr/>
          <a:lstStyle>
            <a:lvl1pPr>
              <a:defRPr/>
            </a:lvl1pPr>
          </a:lstStyle>
          <a:p>
            <a:pPr>
              <a:defRPr/>
            </a:pPr>
            <a:fld id="{99CCF803-B00B-48BD-8C3B-B6971F15D42A}" type="slidenum">
              <a:rPr lang="en-GB"/>
              <a:pPr>
                <a:defRPr/>
              </a:pPr>
              <a:t>‹#›</a:t>
            </a:fld>
            <a:endParaRPr lang="en-GB"/>
          </a:p>
        </p:txBody>
      </p:sp>
    </p:spTree>
    <p:extLst>
      <p:ext uri="{BB962C8B-B14F-4D97-AF65-F5344CB8AC3E}">
        <p14:creationId xmlns:p14="http://schemas.microsoft.com/office/powerpoint/2010/main" val="821291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3E9D94B8-5040-431B-8429-5911642C9848}" type="datetime1">
              <a:rPr lang="en-GB"/>
              <a:pPr>
                <a:defRPr/>
              </a:pPr>
              <a:t>18/11/2019</a:t>
            </a:fld>
            <a:endParaRPr lang="en-GB"/>
          </a:p>
        </p:txBody>
      </p:sp>
      <p:sp>
        <p:nvSpPr>
          <p:cNvPr id="3" name="Footer Placeholder 2"/>
          <p:cNvSpPr>
            <a:spLocks noGrp="1"/>
          </p:cNvSpPr>
          <p:nvPr>
            <p:ph type="ftr" sz="quarter" idx="11"/>
          </p:nvPr>
        </p:nvSpPr>
        <p:spPr>
          <a:xfrm>
            <a:off x="1403350" y="6245225"/>
            <a:ext cx="7048500" cy="476250"/>
          </a:xfrm>
          <a:prstGeom prst="rect">
            <a:avLst/>
          </a:prstGeom>
        </p:spPr>
        <p:txBody>
          <a:bodyPr/>
          <a:lstStyle>
            <a:lvl1pPr>
              <a:spcBef>
                <a:spcPct val="50000"/>
              </a:spcBef>
              <a:defRPr>
                <a:cs typeface="+mn-cs"/>
              </a:defRPr>
            </a:lvl1pPr>
          </a:lstStyle>
          <a:p>
            <a:pPr>
              <a:defRPr/>
            </a:pPr>
            <a:endParaRPr lang="en-GB"/>
          </a:p>
        </p:txBody>
      </p:sp>
      <p:sp>
        <p:nvSpPr>
          <p:cNvPr id="4" name="Slide Number Placeholder 3"/>
          <p:cNvSpPr>
            <a:spLocks noGrp="1"/>
          </p:cNvSpPr>
          <p:nvPr>
            <p:ph type="sldNum" sz="quarter" idx="12"/>
          </p:nvPr>
        </p:nvSpPr>
        <p:spPr/>
        <p:txBody>
          <a:bodyPr/>
          <a:lstStyle>
            <a:lvl1pPr>
              <a:defRPr/>
            </a:lvl1pPr>
          </a:lstStyle>
          <a:p>
            <a:pPr>
              <a:defRPr/>
            </a:pPr>
            <a:fld id="{505B027C-93A6-44E0-ADC4-5AE2A65A4364}" type="slidenum">
              <a:rPr lang="en-GB"/>
              <a:pPr>
                <a:defRPr/>
              </a:pPr>
              <a:t>‹#›</a:t>
            </a:fld>
            <a:endParaRPr lang="en-GB"/>
          </a:p>
        </p:txBody>
      </p:sp>
    </p:spTree>
    <p:extLst>
      <p:ext uri="{BB962C8B-B14F-4D97-AF65-F5344CB8AC3E}">
        <p14:creationId xmlns:p14="http://schemas.microsoft.com/office/powerpoint/2010/main" val="5526254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69C8C2E-1C3C-424B-9BB0-DB99DB81292D}" type="datetime1">
              <a:rPr lang="en-GB"/>
              <a:pPr>
                <a:defRPr/>
              </a:pPr>
              <a:t>18/11/2019</a:t>
            </a:fld>
            <a:endParaRPr lang="en-GB"/>
          </a:p>
        </p:txBody>
      </p:sp>
      <p:sp>
        <p:nvSpPr>
          <p:cNvPr id="6" name="Footer Placeholder 5"/>
          <p:cNvSpPr>
            <a:spLocks noGrp="1"/>
          </p:cNvSpPr>
          <p:nvPr>
            <p:ph type="ftr" sz="quarter" idx="11"/>
          </p:nvPr>
        </p:nvSpPr>
        <p:spPr>
          <a:xfrm>
            <a:off x="1403350" y="6245225"/>
            <a:ext cx="7048500" cy="476250"/>
          </a:xfrm>
          <a:prstGeom prst="rect">
            <a:avLst/>
          </a:prstGeom>
        </p:spPr>
        <p:txBody>
          <a:bodyPr/>
          <a:lstStyle>
            <a:lvl1pPr>
              <a:spcBef>
                <a:spcPct val="50000"/>
              </a:spcBef>
              <a:defRPr>
                <a:cs typeface="+mn-cs"/>
              </a:defRPr>
            </a:lvl1pPr>
          </a:lstStyle>
          <a:p>
            <a:pPr>
              <a:defRPr/>
            </a:pPr>
            <a:endParaRPr lang="en-GB"/>
          </a:p>
        </p:txBody>
      </p:sp>
      <p:sp>
        <p:nvSpPr>
          <p:cNvPr id="7" name="Slide Number Placeholder 6"/>
          <p:cNvSpPr>
            <a:spLocks noGrp="1"/>
          </p:cNvSpPr>
          <p:nvPr>
            <p:ph type="sldNum" sz="quarter" idx="12"/>
          </p:nvPr>
        </p:nvSpPr>
        <p:spPr/>
        <p:txBody>
          <a:bodyPr/>
          <a:lstStyle>
            <a:lvl1pPr>
              <a:defRPr/>
            </a:lvl1pPr>
          </a:lstStyle>
          <a:p>
            <a:pPr>
              <a:defRPr/>
            </a:pPr>
            <a:fld id="{0E1D62BE-9F3B-460D-9866-00E09ED0BE34}" type="slidenum">
              <a:rPr lang="en-GB"/>
              <a:pPr>
                <a:defRPr/>
              </a:pPr>
              <a:t>‹#›</a:t>
            </a:fld>
            <a:endParaRPr lang="en-GB"/>
          </a:p>
        </p:txBody>
      </p:sp>
    </p:spTree>
    <p:extLst>
      <p:ext uri="{BB962C8B-B14F-4D97-AF65-F5344CB8AC3E}">
        <p14:creationId xmlns:p14="http://schemas.microsoft.com/office/powerpoint/2010/main" val="40104363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8B96AB47-E51F-46B7-9D7E-D10EB09E1E74}" type="datetime1">
              <a:rPr lang="en-GB"/>
              <a:pPr>
                <a:defRPr/>
              </a:pPr>
              <a:t>18/11/2019</a:t>
            </a:fld>
            <a:endParaRPr lang="en-GB"/>
          </a:p>
        </p:txBody>
      </p:sp>
      <p:sp>
        <p:nvSpPr>
          <p:cNvPr id="6" name="Footer Placeholder 5"/>
          <p:cNvSpPr>
            <a:spLocks noGrp="1"/>
          </p:cNvSpPr>
          <p:nvPr>
            <p:ph type="ftr" sz="quarter" idx="11"/>
          </p:nvPr>
        </p:nvSpPr>
        <p:spPr>
          <a:xfrm>
            <a:off x="1403350" y="6245225"/>
            <a:ext cx="7048500" cy="476250"/>
          </a:xfrm>
          <a:prstGeom prst="rect">
            <a:avLst/>
          </a:prstGeom>
        </p:spPr>
        <p:txBody>
          <a:bodyPr/>
          <a:lstStyle>
            <a:lvl1pPr>
              <a:spcBef>
                <a:spcPct val="50000"/>
              </a:spcBef>
              <a:defRPr>
                <a:cs typeface="+mn-cs"/>
              </a:defRPr>
            </a:lvl1pPr>
          </a:lstStyle>
          <a:p>
            <a:pPr>
              <a:defRPr/>
            </a:pPr>
            <a:endParaRPr lang="en-GB"/>
          </a:p>
        </p:txBody>
      </p:sp>
      <p:sp>
        <p:nvSpPr>
          <p:cNvPr id="7" name="Slide Number Placeholder 6"/>
          <p:cNvSpPr>
            <a:spLocks noGrp="1"/>
          </p:cNvSpPr>
          <p:nvPr>
            <p:ph type="sldNum" sz="quarter" idx="12"/>
          </p:nvPr>
        </p:nvSpPr>
        <p:spPr/>
        <p:txBody>
          <a:bodyPr/>
          <a:lstStyle>
            <a:lvl1pPr>
              <a:defRPr/>
            </a:lvl1pPr>
          </a:lstStyle>
          <a:p>
            <a:pPr>
              <a:defRPr/>
            </a:pPr>
            <a:fld id="{49CD993C-7662-4B61-9545-B74E71AC505E}" type="slidenum">
              <a:rPr lang="en-GB"/>
              <a:pPr>
                <a:defRPr/>
              </a:pPr>
              <a:t>‹#›</a:t>
            </a:fld>
            <a:endParaRPr lang="en-GB"/>
          </a:p>
        </p:txBody>
      </p:sp>
    </p:spTree>
    <p:extLst>
      <p:ext uri="{BB962C8B-B14F-4D97-AF65-F5344CB8AC3E}">
        <p14:creationId xmlns:p14="http://schemas.microsoft.com/office/powerpoint/2010/main" val="24856569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165B48DD-435C-4C68-9DEE-F269D1775E89}" type="datetime1">
              <a:rPr lang="en-GB"/>
              <a:pPr>
                <a:defRPr/>
              </a:pPr>
              <a:t>18/11/2019</a:t>
            </a:fld>
            <a:endParaRPr lang="en-GB"/>
          </a:p>
        </p:txBody>
      </p:sp>
      <p:sp>
        <p:nvSpPr>
          <p:cNvPr id="5" name="Footer Placeholder 4"/>
          <p:cNvSpPr>
            <a:spLocks noGrp="1"/>
          </p:cNvSpPr>
          <p:nvPr>
            <p:ph type="ftr" sz="quarter" idx="11"/>
          </p:nvPr>
        </p:nvSpPr>
        <p:spPr>
          <a:xfrm>
            <a:off x="1403350" y="6245225"/>
            <a:ext cx="7048500" cy="476250"/>
          </a:xfrm>
          <a:prstGeom prst="rect">
            <a:avLst/>
          </a:prstGeom>
        </p:spPr>
        <p:txBody>
          <a:bodyPr/>
          <a:lstStyle>
            <a:lvl1pPr>
              <a:spcBef>
                <a:spcPct val="50000"/>
              </a:spcBef>
              <a:defRPr>
                <a:cs typeface="+mn-cs"/>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74097451-1763-4E44-85C2-D0B21BFA4085}" type="slidenum">
              <a:rPr lang="en-GB"/>
              <a:pPr>
                <a:defRPr/>
              </a:pPr>
              <a:t>‹#›</a:t>
            </a:fld>
            <a:endParaRPr lang="en-GB"/>
          </a:p>
        </p:txBody>
      </p:sp>
    </p:spTree>
    <p:extLst>
      <p:ext uri="{BB962C8B-B14F-4D97-AF65-F5344CB8AC3E}">
        <p14:creationId xmlns:p14="http://schemas.microsoft.com/office/powerpoint/2010/main" val="28357121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2500" y="184150"/>
            <a:ext cx="2336800" cy="573881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292100" y="184150"/>
            <a:ext cx="6858000" cy="57388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B23D87A3-E188-49C3-BE1A-D6FA4872F9B4}" type="datetime1">
              <a:rPr lang="en-GB"/>
              <a:pPr>
                <a:defRPr/>
              </a:pPr>
              <a:t>18/11/2019</a:t>
            </a:fld>
            <a:endParaRPr lang="en-GB"/>
          </a:p>
        </p:txBody>
      </p:sp>
      <p:sp>
        <p:nvSpPr>
          <p:cNvPr id="5" name="Footer Placeholder 4"/>
          <p:cNvSpPr>
            <a:spLocks noGrp="1"/>
          </p:cNvSpPr>
          <p:nvPr>
            <p:ph type="ftr" sz="quarter" idx="11"/>
          </p:nvPr>
        </p:nvSpPr>
        <p:spPr>
          <a:xfrm>
            <a:off x="1403350" y="6245225"/>
            <a:ext cx="7048500" cy="476250"/>
          </a:xfrm>
          <a:prstGeom prst="rect">
            <a:avLst/>
          </a:prstGeom>
        </p:spPr>
        <p:txBody>
          <a:bodyPr/>
          <a:lstStyle>
            <a:lvl1pPr>
              <a:spcBef>
                <a:spcPct val="50000"/>
              </a:spcBef>
              <a:defRPr>
                <a:cs typeface="+mn-cs"/>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34AB6955-500F-4D84-BF90-34BAB9F5E703}" type="slidenum">
              <a:rPr lang="en-GB"/>
              <a:pPr>
                <a:defRPr/>
              </a:pPr>
              <a:t>‹#›</a:t>
            </a:fld>
            <a:endParaRPr lang="en-GB"/>
          </a:p>
        </p:txBody>
      </p:sp>
    </p:spTree>
    <p:extLst>
      <p:ext uri="{BB962C8B-B14F-4D97-AF65-F5344CB8AC3E}">
        <p14:creationId xmlns:p14="http://schemas.microsoft.com/office/powerpoint/2010/main" val="18063689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1125541"/>
            <a:ext cx="9906000" cy="5732462"/>
          </a:xfrm>
          <a:prstGeom prst="rect">
            <a:avLst/>
          </a:prstGeom>
          <a:solidFill>
            <a:srgbClr val="0F5494"/>
          </a:solidFill>
          <a:ln w="73025" algn="ctr">
            <a:solidFill>
              <a:srgbClr val="0F5494"/>
            </a:solidFill>
            <a:miter lim="800000"/>
            <a:headEnd/>
            <a:tailEnd/>
          </a:ln>
          <a:effectLst>
            <a:outerShdw dist="23000" dir="5400000" rotWithShape="0">
              <a:srgbClr val="000000">
                <a:alpha val="34999"/>
              </a:srgbClr>
            </a:outerShdw>
          </a:effectLst>
        </p:spPr>
        <p:txBody>
          <a:bodyPr lIns="91398" tIns="45700" rIns="91398" bIns="45700" anchor="ctr"/>
          <a:lstStyle/>
          <a:p>
            <a:pPr algn="ctr" defTabSz="456990" fontAlgn="auto">
              <a:spcBef>
                <a:spcPts val="0"/>
              </a:spcBef>
              <a:spcAft>
                <a:spcPts val="0"/>
              </a:spcAft>
              <a:defRPr/>
            </a:pPr>
            <a:endParaRPr lang="en-US" sz="1800">
              <a:solidFill>
                <a:srgbClr val="FFFFFF"/>
              </a:solidFill>
              <a:latin typeface="Verdana"/>
            </a:endParaRPr>
          </a:p>
        </p:txBody>
      </p:sp>
      <p:sp>
        <p:nvSpPr>
          <p:cNvPr id="6" name="Rectangle 5"/>
          <p:cNvSpPr/>
          <p:nvPr userDrawn="1"/>
        </p:nvSpPr>
        <p:spPr>
          <a:xfrm>
            <a:off x="4582521" y="6669361"/>
            <a:ext cx="741231"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398" tIns="45700" rIns="91398" bIns="45700" anchor="ctr"/>
          <a:lstStyle/>
          <a:p>
            <a:pPr algn="ctr" defTabSz="456990" fontAlgn="auto">
              <a:spcBef>
                <a:spcPts val="0"/>
              </a:spcBef>
              <a:spcAft>
                <a:spcPts val="0"/>
              </a:spcAft>
              <a:defRPr/>
            </a:pPr>
            <a:endParaRPr lang="en-US" sz="1800">
              <a:solidFill>
                <a:srgbClr val="FFFFFF"/>
              </a:solidFill>
            </a:endParaRPr>
          </a:p>
        </p:txBody>
      </p:sp>
      <p:sp>
        <p:nvSpPr>
          <p:cNvPr id="2" name="Title 1"/>
          <p:cNvSpPr>
            <a:spLocks noGrp="1"/>
          </p:cNvSpPr>
          <p:nvPr>
            <p:ph type="title" hasCustomPrompt="1"/>
          </p:nvPr>
        </p:nvSpPr>
        <p:spPr>
          <a:xfrm>
            <a:off x="4484948" y="1641600"/>
            <a:ext cx="4914546" cy="2088232"/>
          </a:xfrm>
        </p:spPr>
        <p:txBody>
          <a:bodyPr/>
          <a:lstStyle>
            <a:lvl1pPr indent="0">
              <a:defRPr sz="4900">
                <a:solidFill>
                  <a:srgbClr val="FFD624"/>
                </a:solidFill>
              </a:defRPr>
            </a:lvl1pPr>
          </a:lstStyle>
          <a:p>
            <a:r>
              <a:rPr lang="en-GB" dirty="0" smtClean="0"/>
              <a:t>Title</a:t>
            </a:r>
            <a:endParaRPr lang="en-GB" dirty="0"/>
          </a:p>
        </p:txBody>
      </p:sp>
      <p:sp>
        <p:nvSpPr>
          <p:cNvPr id="3" name="Content Placeholder 2"/>
          <p:cNvSpPr>
            <a:spLocks noGrp="1"/>
          </p:cNvSpPr>
          <p:nvPr>
            <p:ph idx="1" hasCustomPrompt="1"/>
          </p:nvPr>
        </p:nvSpPr>
        <p:spPr>
          <a:xfrm>
            <a:off x="506514" y="3933057"/>
            <a:ext cx="4056451" cy="1872208"/>
          </a:xfrm>
        </p:spPr>
        <p:txBody>
          <a:bodyPr/>
          <a:lstStyle>
            <a:lvl1pPr indent="0">
              <a:buNone/>
              <a:defRPr sz="3000" b="1" i="0">
                <a:solidFill>
                  <a:schemeClr val="bg1"/>
                </a:solidFill>
              </a:defRPr>
            </a:lvl1pPr>
            <a:lvl3pPr marL="228492" indent="-228492" algn="l">
              <a:defRPr sz="3000" b="1">
                <a:solidFill>
                  <a:schemeClr val="bg1"/>
                </a:solidFill>
              </a:defRPr>
            </a:lvl3pPr>
          </a:lstStyle>
          <a:p>
            <a:pPr lvl="0"/>
            <a:r>
              <a:rPr lang="en-US" dirty="0" smtClean="0"/>
              <a:t>Subtitle</a:t>
            </a:r>
          </a:p>
        </p:txBody>
      </p:sp>
      <p:sp>
        <p:nvSpPr>
          <p:cNvPr id="7" name="Rectangle 4"/>
          <p:cNvSpPr>
            <a:spLocks noGrp="1" noChangeArrowheads="1"/>
          </p:cNvSpPr>
          <p:nvPr>
            <p:ph type="dt" sz="half" idx="10"/>
          </p:nvPr>
        </p:nvSpPr>
        <p:spPr/>
        <p:txBody>
          <a:bodyPr/>
          <a:lstStyle>
            <a:lvl1pPr>
              <a:defRPr dirty="0">
                <a:solidFill>
                  <a:schemeClr val="bg1"/>
                </a:solidFill>
              </a:defRPr>
            </a:lvl1pPr>
          </a:lstStyle>
          <a:p>
            <a:pPr>
              <a:defRPr/>
            </a:pPr>
            <a:endParaRPr lang="en-GB">
              <a:solidFill>
                <a:srgbClr val="FFFFFF"/>
              </a:solidFill>
            </a:endParaRPr>
          </a:p>
        </p:txBody>
      </p:sp>
      <p:sp>
        <p:nvSpPr>
          <p:cNvPr id="8" name="Rectangle 5"/>
          <p:cNvSpPr>
            <a:spLocks noGrp="1" noChangeArrowheads="1"/>
          </p:cNvSpPr>
          <p:nvPr>
            <p:ph type="ftr" sz="quarter" idx="11"/>
          </p:nvPr>
        </p:nvSpPr>
        <p:spPr/>
        <p:txBody>
          <a:bodyPr/>
          <a:lstStyle>
            <a:lvl1pPr>
              <a:defRPr dirty="0">
                <a:solidFill>
                  <a:schemeClr val="bg1"/>
                </a:solidFill>
              </a:defRPr>
            </a:lvl1pPr>
          </a:lstStyle>
          <a:p>
            <a:pPr>
              <a:defRPr/>
            </a:pPr>
            <a:endParaRPr>
              <a:solidFill>
                <a:srgbClr val="FFFFFF"/>
              </a:solidFill>
            </a:endParaRPr>
          </a:p>
        </p:txBody>
      </p:sp>
      <p:sp>
        <p:nvSpPr>
          <p:cNvPr id="9" name="Rectangle 6"/>
          <p:cNvSpPr>
            <a:spLocks noGrp="1" noChangeArrowheads="1"/>
          </p:cNvSpPr>
          <p:nvPr>
            <p:ph type="sldNum" sz="quarter" idx="12"/>
          </p:nvPr>
        </p:nvSpPr>
        <p:spPr/>
        <p:txBody>
          <a:bodyPr/>
          <a:lstStyle>
            <a:lvl1pPr>
              <a:defRPr smtClean="0">
                <a:solidFill>
                  <a:schemeClr val="bg1"/>
                </a:solidFill>
              </a:defRPr>
            </a:lvl1pPr>
          </a:lstStyle>
          <a:p>
            <a:pPr>
              <a:defRPr/>
            </a:pPr>
            <a:fld id="{2BB59E6E-B967-488E-B209-8B7FA0D7AF99}" type="slidenum">
              <a:rPr lang="en-GB">
                <a:solidFill>
                  <a:srgbClr val="FFFFFF"/>
                </a:solidFill>
              </a:rPr>
              <a:pPr>
                <a:defRPr/>
              </a:pPr>
              <a:t>‹#›</a:t>
            </a:fld>
            <a:endParaRPr lang="en-GB" dirty="0">
              <a:solidFill>
                <a:srgbClr val="FFFFFF"/>
              </a:solidFill>
            </a:endParaRPr>
          </a:p>
        </p:txBody>
      </p:sp>
      <p:sp>
        <p:nvSpPr>
          <p:cNvPr id="13" name="Rectangle 12"/>
          <p:cNvSpPr>
            <a:spLocks noChangeArrowheads="1"/>
          </p:cNvSpPr>
          <p:nvPr userDrawn="1"/>
        </p:nvSpPr>
        <p:spPr bwMode="auto">
          <a:xfrm>
            <a:off x="4579060" y="6597353"/>
            <a:ext cx="744691" cy="287908"/>
          </a:xfrm>
          <a:prstGeom prst="rect">
            <a:avLst/>
          </a:prstGeom>
          <a:solidFill>
            <a:srgbClr val="0077C8"/>
          </a:solidFill>
          <a:ln w="9525" algn="ctr">
            <a:solidFill>
              <a:srgbClr val="0077C8"/>
            </a:solidFill>
            <a:miter lim="800000"/>
            <a:headEnd/>
            <a:tailEnd/>
          </a:ln>
          <a:effectLst/>
        </p:spPr>
        <p:txBody>
          <a:bodyPr lIns="91398" tIns="45700" rIns="91398" bIns="45700" anchor="ctr"/>
          <a:lstStyle/>
          <a:p>
            <a:pPr algn="ctr" fontAlgn="auto">
              <a:spcBef>
                <a:spcPts val="0"/>
              </a:spcBef>
              <a:spcAft>
                <a:spcPts val="0"/>
              </a:spcAft>
              <a:defRPr/>
            </a:pPr>
            <a:endParaRPr lang="en-US" sz="7600" b="1">
              <a:solidFill>
                <a:srgbClr val="FFFFFF"/>
              </a:solidFill>
              <a:latin typeface="Verdana"/>
            </a:endParaRPr>
          </a:p>
        </p:txBody>
      </p:sp>
      <p:sp>
        <p:nvSpPr>
          <p:cNvPr id="14" name="Footer Placeholder 4"/>
          <p:cNvSpPr txBox="1">
            <a:spLocks/>
          </p:cNvSpPr>
          <p:nvPr userDrawn="1"/>
        </p:nvSpPr>
        <p:spPr bwMode="auto">
          <a:xfrm>
            <a:off x="4552765" y="6597393"/>
            <a:ext cx="712297" cy="365125"/>
          </a:xfrm>
          <a:prstGeom prst="rect">
            <a:avLst/>
          </a:prstGeom>
          <a:noFill/>
          <a:ln w="9525">
            <a:noFill/>
            <a:miter lim="800000"/>
            <a:headEnd/>
            <a:tailEnd/>
          </a:ln>
          <a:effectLst/>
        </p:spPr>
        <p:txBody>
          <a:bodyPr vert="horz" wrap="square" lIns="91398" tIns="45700" rIns="91398" bIns="45700" numCol="1" anchor="t" anchorCtr="0" compatLnSpc="1">
            <a:prstTxWarp prst="textNoShape">
              <a:avLst/>
            </a:prstTxWarp>
          </a:bodyPr>
          <a:lstStyle>
            <a:defPPr>
              <a:defRPr lang="en-GB"/>
            </a:defPPr>
            <a:lvl1pPr algn="ctr" rtl="0" fontAlgn="base">
              <a:spcBef>
                <a:spcPct val="0"/>
              </a:spcBef>
              <a:spcAft>
                <a:spcPct val="0"/>
              </a:spcAft>
              <a:defRPr lang="en-GB" sz="1400" b="0" kern="1200" dirty="0">
                <a:solidFill>
                  <a:schemeClr val="tx1"/>
                </a:solidFill>
                <a:latin typeface="+mj-lt"/>
                <a:ea typeface="+mn-ea"/>
                <a:cs typeface="+mn-cs"/>
              </a:defRPr>
            </a:lvl1pPr>
            <a:lvl2pPr marL="457200" algn="l" rtl="0" fontAlgn="base">
              <a:spcBef>
                <a:spcPct val="0"/>
              </a:spcBef>
              <a:spcAft>
                <a:spcPct val="0"/>
              </a:spcAft>
              <a:defRPr sz="7600" b="1" kern="1200">
                <a:solidFill>
                  <a:srgbClr val="FFD624"/>
                </a:solidFill>
                <a:latin typeface="Verdana" pitchFamily="34" charset="0"/>
                <a:ea typeface="+mn-ea"/>
                <a:cs typeface="+mn-cs"/>
              </a:defRPr>
            </a:lvl2pPr>
            <a:lvl3pPr marL="914400" algn="l" rtl="0" fontAlgn="base">
              <a:spcBef>
                <a:spcPct val="0"/>
              </a:spcBef>
              <a:spcAft>
                <a:spcPct val="0"/>
              </a:spcAft>
              <a:defRPr sz="7600" b="1" kern="1200">
                <a:solidFill>
                  <a:srgbClr val="FFD624"/>
                </a:solidFill>
                <a:latin typeface="Verdana" pitchFamily="34" charset="0"/>
                <a:ea typeface="+mn-ea"/>
                <a:cs typeface="+mn-cs"/>
              </a:defRPr>
            </a:lvl3pPr>
            <a:lvl4pPr marL="1371600" algn="l" rtl="0" fontAlgn="base">
              <a:spcBef>
                <a:spcPct val="0"/>
              </a:spcBef>
              <a:spcAft>
                <a:spcPct val="0"/>
              </a:spcAft>
              <a:defRPr sz="7600" b="1" kern="1200">
                <a:solidFill>
                  <a:srgbClr val="FFD624"/>
                </a:solidFill>
                <a:latin typeface="Verdana" pitchFamily="34" charset="0"/>
                <a:ea typeface="+mn-ea"/>
                <a:cs typeface="+mn-cs"/>
              </a:defRPr>
            </a:lvl4pPr>
            <a:lvl5pPr marL="1828800" algn="l" rtl="0" fontAlgn="base">
              <a:spcBef>
                <a:spcPct val="0"/>
              </a:spcBef>
              <a:spcAft>
                <a:spcPct val="0"/>
              </a:spcAft>
              <a:defRPr sz="7600" b="1" kern="1200">
                <a:solidFill>
                  <a:srgbClr val="FFD624"/>
                </a:solidFill>
                <a:latin typeface="Verdana" pitchFamily="34" charset="0"/>
                <a:ea typeface="+mn-ea"/>
                <a:cs typeface="+mn-cs"/>
              </a:defRPr>
            </a:lvl5pPr>
            <a:lvl6pPr marL="2286000" algn="l" defTabSz="914400" rtl="0" eaLnBrk="1" latinLnBrk="0" hangingPunct="1">
              <a:defRPr sz="7600" b="1" kern="1200">
                <a:solidFill>
                  <a:srgbClr val="FFD624"/>
                </a:solidFill>
                <a:latin typeface="Verdana" pitchFamily="34" charset="0"/>
                <a:ea typeface="+mn-ea"/>
                <a:cs typeface="+mn-cs"/>
              </a:defRPr>
            </a:lvl6pPr>
            <a:lvl7pPr marL="2743200" algn="l" defTabSz="914400" rtl="0" eaLnBrk="1" latinLnBrk="0" hangingPunct="1">
              <a:defRPr sz="7600" b="1" kern="1200">
                <a:solidFill>
                  <a:srgbClr val="FFD624"/>
                </a:solidFill>
                <a:latin typeface="Verdana" pitchFamily="34" charset="0"/>
                <a:ea typeface="+mn-ea"/>
                <a:cs typeface="+mn-cs"/>
              </a:defRPr>
            </a:lvl7pPr>
            <a:lvl8pPr marL="3200400" algn="l" defTabSz="914400" rtl="0" eaLnBrk="1" latinLnBrk="0" hangingPunct="1">
              <a:defRPr sz="7600" b="1" kern="1200">
                <a:solidFill>
                  <a:srgbClr val="FFD624"/>
                </a:solidFill>
                <a:latin typeface="Verdana" pitchFamily="34" charset="0"/>
                <a:ea typeface="+mn-ea"/>
                <a:cs typeface="+mn-cs"/>
              </a:defRPr>
            </a:lvl8pPr>
            <a:lvl9pPr marL="3657600" algn="l" defTabSz="914400" rtl="0" eaLnBrk="1" latinLnBrk="0" hangingPunct="1">
              <a:defRPr sz="7600" b="1" kern="1200">
                <a:solidFill>
                  <a:srgbClr val="FFD624"/>
                </a:solidFill>
                <a:latin typeface="Verdana" pitchFamily="34" charset="0"/>
                <a:ea typeface="+mn-ea"/>
                <a:cs typeface="+mn-cs"/>
              </a:defRPr>
            </a:lvl9pPr>
          </a:lstStyle>
          <a:p>
            <a:pPr algn="l"/>
            <a:r>
              <a:rPr lang="fr-BE" sz="700" i="1" smtClean="0">
                <a:solidFill>
                  <a:srgbClr val="FFFFFF"/>
                </a:solidFill>
              </a:rPr>
              <a:t>Erasmus+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68966" y="-36908"/>
            <a:ext cx="6768304" cy="1435311"/>
          </a:xfrm>
          <a:prstGeom prst="rect">
            <a:avLst/>
          </a:prstGeom>
        </p:spPr>
      </p:pic>
    </p:spTree>
    <p:extLst>
      <p:ext uri="{BB962C8B-B14F-4D97-AF65-F5344CB8AC3E}">
        <p14:creationId xmlns:p14="http://schemas.microsoft.com/office/powerpoint/2010/main" val="793730008"/>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9"/>
            <a:ext cx="9906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91398" tIns="45700" rIns="91398" bIns="45700" anchor="ctr"/>
          <a:lstStyle/>
          <a:p>
            <a:pPr algn="ctr" defTabSz="456990" fontAlgn="auto">
              <a:spcBef>
                <a:spcPts val="0"/>
              </a:spcBef>
              <a:spcAft>
                <a:spcPts val="0"/>
              </a:spcAft>
              <a:defRPr/>
            </a:pPr>
            <a:endParaRPr lang="en-US" sz="1800">
              <a:solidFill>
                <a:srgbClr val="FFFFFF"/>
              </a:solidFill>
            </a:endParaRPr>
          </a:p>
        </p:txBody>
      </p:sp>
      <p:sp>
        <p:nvSpPr>
          <p:cNvPr id="2" name="Title 1"/>
          <p:cNvSpPr>
            <a:spLocks noGrp="1"/>
          </p:cNvSpPr>
          <p:nvPr>
            <p:ph type="title"/>
          </p:nvPr>
        </p:nvSpPr>
        <p:spPr>
          <a:xfrm>
            <a:off x="507339" y="1556279"/>
            <a:ext cx="8915400" cy="936625"/>
          </a:xfrm>
        </p:spPr>
        <p:txBody>
          <a:bodyPr/>
          <a:lstStyle/>
          <a:p>
            <a:r>
              <a:rPr lang="en-US" dirty="0" smtClean="0"/>
              <a:t>Click to edit Master title style</a:t>
            </a:r>
            <a:endParaRPr lang="en-GB" dirty="0"/>
          </a:p>
        </p:txBody>
      </p:sp>
      <p:sp>
        <p:nvSpPr>
          <p:cNvPr id="7" name="Rectangle 4"/>
          <p:cNvSpPr>
            <a:spLocks noGrp="1" noChangeArrowheads="1"/>
          </p:cNvSpPr>
          <p:nvPr>
            <p:ph type="dt" sz="half" idx="10"/>
          </p:nvPr>
        </p:nvSpPr>
        <p:spPr/>
        <p:txBody>
          <a:bodyPr/>
          <a:lstStyle>
            <a:lvl1pPr>
              <a:defRPr/>
            </a:lvl1pPr>
          </a:lstStyle>
          <a:p>
            <a:pPr>
              <a:defRPr/>
            </a:pPr>
            <a:endParaRPr lang="en-GB" dirty="0">
              <a:solidFill>
                <a:srgbClr val="000000"/>
              </a:solidFill>
            </a:endParaRPr>
          </a:p>
        </p:txBody>
      </p:sp>
      <p:sp>
        <p:nvSpPr>
          <p:cNvPr id="8" name="Rectangle 5"/>
          <p:cNvSpPr>
            <a:spLocks noGrp="1" noChangeArrowheads="1"/>
          </p:cNvSpPr>
          <p:nvPr>
            <p:ph type="ftr" sz="quarter" idx="11"/>
          </p:nvPr>
        </p:nvSpPr>
        <p:spPr>
          <a:xfrm>
            <a:off x="3384551" y="6237335"/>
            <a:ext cx="3136900" cy="484187"/>
          </a:xfrm>
        </p:spPr>
        <p:txBody>
          <a:bodyPr/>
          <a:lstStyle>
            <a:lvl1pPr>
              <a:defRPr/>
            </a:lvl1pPr>
          </a:lstStyle>
          <a:p>
            <a:pPr>
              <a:defRPr/>
            </a:pPr>
            <a:endParaRPr dirty="0">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46861DAA-5BBC-4812-876F-0D7C7B9EA75C}" type="slidenum">
              <a:rPr lang="en-GB">
                <a:solidFill>
                  <a:srgbClr val="000000"/>
                </a:solidFill>
              </a:rPr>
              <a:pPr>
                <a:defRPr/>
              </a:pPr>
              <a:t>‹#›</a:t>
            </a:fld>
            <a:endParaRPr lang="en-GB">
              <a:solidFill>
                <a:srgbClr val="000000"/>
              </a:solidFill>
            </a:endParaRPr>
          </a:p>
        </p:txBody>
      </p:sp>
      <p:sp>
        <p:nvSpPr>
          <p:cNvPr id="10" name="Content Placeholder 2"/>
          <p:cNvSpPr>
            <a:spLocks noGrp="1"/>
          </p:cNvSpPr>
          <p:nvPr>
            <p:ph idx="1"/>
          </p:nvPr>
        </p:nvSpPr>
        <p:spPr>
          <a:xfrm>
            <a:off x="495301" y="2564904"/>
            <a:ext cx="8915400" cy="3633788"/>
          </a:xfrm>
        </p:spPr>
        <p:txBody>
          <a:bodyPr/>
          <a:lstStyle>
            <a:lvl1pPr marL="342744" indent="-342744">
              <a:buClr>
                <a:srgbClr val="0F5494"/>
              </a:buClr>
              <a:buFont typeface="Arial" pitchFamily="34" charset="0"/>
              <a:buChar char="•"/>
              <a:defRPr i="0"/>
            </a:lvl1pPr>
            <a:lvl2pPr>
              <a:buClr>
                <a:srgbClr val="0F5494"/>
              </a:buClr>
              <a:defRPr/>
            </a:lvl2pPr>
          </a:lstStyle>
          <a:p>
            <a:pPr lvl="0"/>
            <a:r>
              <a:rPr lang="en-US" dirty="0" smtClean="0"/>
              <a:t>Click to edit Master text styles</a:t>
            </a:r>
          </a:p>
          <a:p>
            <a:pPr lvl="1"/>
            <a:r>
              <a:rPr lang="en-US" dirty="0" smtClean="0"/>
              <a:t>Second level</a:t>
            </a:r>
          </a:p>
          <a:p>
            <a:pPr lvl="2"/>
            <a:r>
              <a:rPr lang="en-US" dirty="0" smtClean="0"/>
              <a:t>Third level</a:t>
            </a:r>
          </a:p>
        </p:txBody>
      </p:sp>
      <p:sp>
        <p:nvSpPr>
          <p:cNvPr id="11" name="Rectangle 10"/>
          <p:cNvSpPr>
            <a:spLocks noChangeArrowheads="1"/>
          </p:cNvSpPr>
          <p:nvPr userDrawn="1"/>
        </p:nvSpPr>
        <p:spPr bwMode="auto">
          <a:xfrm>
            <a:off x="4579060" y="6597353"/>
            <a:ext cx="744691" cy="287908"/>
          </a:xfrm>
          <a:prstGeom prst="rect">
            <a:avLst/>
          </a:prstGeom>
          <a:solidFill>
            <a:srgbClr val="0077C8"/>
          </a:solidFill>
          <a:ln w="9525" algn="ctr">
            <a:solidFill>
              <a:srgbClr val="0077C8"/>
            </a:solidFill>
            <a:miter lim="800000"/>
            <a:headEnd/>
            <a:tailEnd/>
          </a:ln>
          <a:effectLst/>
        </p:spPr>
        <p:txBody>
          <a:bodyPr lIns="91398" tIns="45700" rIns="91398" bIns="45700" anchor="ctr"/>
          <a:lstStyle/>
          <a:p>
            <a:pPr algn="ctr" fontAlgn="auto">
              <a:spcBef>
                <a:spcPts val="0"/>
              </a:spcBef>
              <a:spcAft>
                <a:spcPts val="0"/>
              </a:spcAft>
              <a:defRPr/>
            </a:pPr>
            <a:endParaRPr lang="en-US" sz="7600" b="1">
              <a:solidFill>
                <a:srgbClr val="FFFFFF"/>
              </a:solidFill>
              <a:latin typeface="Verdana"/>
            </a:endParaRPr>
          </a:p>
        </p:txBody>
      </p:sp>
      <p:sp>
        <p:nvSpPr>
          <p:cNvPr id="14" name="Footer Placeholder 4"/>
          <p:cNvSpPr txBox="1">
            <a:spLocks/>
          </p:cNvSpPr>
          <p:nvPr userDrawn="1"/>
        </p:nvSpPr>
        <p:spPr bwMode="auto">
          <a:xfrm>
            <a:off x="4552765" y="6597393"/>
            <a:ext cx="712297" cy="365125"/>
          </a:xfrm>
          <a:prstGeom prst="rect">
            <a:avLst/>
          </a:prstGeom>
          <a:noFill/>
          <a:ln w="9525">
            <a:noFill/>
            <a:miter lim="800000"/>
            <a:headEnd/>
            <a:tailEnd/>
          </a:ln>
          <a:effectLst/>
        </p:spPr>
        <p:txBody>
          <a:bodyPr vert="horz" wrap="square" lIns="91398" tIns="45700" rIns="91398" bIns="45700" numCol="1" anchor="t" anchorCtr="0" compatLnSpc="1">
            <a:prstTxWarp prst="textNoShape">
              <a:avLst/>
            </a:prstTxWarp>
          </a:bodyPr>
          <a:lstStyle>
            <a:defPPr>
              <a:defRPr lang="en-GB"/>
            </a:defPPr>
            <a:lvl1pPr algn="ctr" rtl="0" fontAlgn="base">
              <a:spcBef>
                <a:spcPct val="0"/>
              </a:spcBef>
              <a:spcAft>
                <a:spcPct val="0"/>
              </a:spcAft>
              <a:defRPr lang="en-GB" sz="1400" b="0" kern="1200" dirty="0">
                <a:solidFill>
                  <a:schemeClr val="tx1"/>
                </a:solidFill>
                <a:latin typeface="+mj-lt"/>
                <a:ea typeface="+mn-ea"/>
                <a:cs typeface="+mn-cs"/>
              </a:defRPr>
            </a:lvl1pPr>
            <a:lvl2pPr marL="457200" algn="l" rtl="0" fontAlgn="base">
              <a:spcBef>
                <a:spcPct val="0"/>
              </a:spcBef>
              <a:spcAft>
                <a:spcPct val="0"/>
              </a:spcAft>
              <a:defRPr sz="7600" b="1" kern="1200">
                <a:solidFill>
                  <a:srgbClr val="FFD624"/>
                </a:solidFill>
                <a:latin typeface="Verdana" pitchFamily="34" charset="0"/>
                <a:ea typeface="+mn-ea"/>
                <a:cs typeface="+mn-cs"/>
              </a:defRPr>
            </a:lvl2pPr>
            <a:lvl3pPr marL="914400" algn="l" rtl="0" fontAlgn="base">
              <a:spcBef>
                <a:spcPct val="0"/>
              </a:spcBef>
              <a:spcAft>
                <a:spcPct val="0"/>
              </a:spcAft>
              <a:defRPr sz="7600" b="1" kern="1200">
                <a:solidFill>
                  <a:srgbClr val="FFD624"/>
                </a:solidFill>
                <a:latin typeface="Verdana" pitchFamily="34" charset="0"/>
                <a:ea typeface="+mn-ea"/>
                <a:cs typeface="+mn-cs"/>
              </a:defRPr>
            </a:lvl3pPr>
            <a:lvl4pPr marL="1371600" algn="l" rtl="0" fontAlgn="base">
              <a:spcBef>
                <a:spcPct val="0"/>
              </a:spcBef>
              <a:spcAft>
                <a:spcPct val="0"/>
              </a:spcAft>
              <a:defRPr sz="7600" b="1" kern="1200">
                <a:solidFill>
                  <a:srgbClr val="FFD624"/>
                </a:solidFill>
                <a:latin typeface="Verdana" pitchFamily="34" charset="0"/>
                <a:ea typeface="+mn-ea"/>
                <a:cs typeface="+mn-cs"/>
              </a:defRPr>
            </a:lvl4pPr>
            <a:lvl5pPr marL="1828800" algn="l" rtl="0" fontAlgn="base">
              <a:spcBef>
                <a:spcPct val="0"/>
              </a:spcBef>
              <a:spcAft>
                <a:spcPct val="0"/>
              </a:spcAft>
              <a:defRPr sz="7600" b="1" kern="1200">
                <a:solidFill>
                  <a:srgbClr val="FFD624"/>
                </a:solidFill>
                <a:latin typeface="Verdana" pitchFamily="34" charset="0"/>
                <a:ea typeface="+mn-ea"/>
                <a:cs typeface="+mn-cs"/>
              </a:defRPr>
            </a:lvl5pPr>
            <a:lvl6pPr marL="2286000" algn="l" defTabSz="914400" rtl="0" eaLnBrk="1" latinLnBrk="0" hangingPunct="1">
              <a:defRPr sz="7600" b="1" kern="1200">
                <a:solidFill>
                  <a:srgbClr val="FFD624"/>
                </a:solidFill>
                <a:latin typeface="Verdana" pitchFamily="34" charset="0"/>
                <a:ea typeface="+mn-ea"/>
                <a:cs typeface="+mn-cs"/>
              </a:defRPr>
            </a:lvl6pPr>
            <a:lvl7pPr marL="2743200" algn="l" defTabSz="914400" rtl="0" eaLnBrk="1" latinLnBrk="0" hangingPunct="1">
              <a:defRPr sz="7600" b="1" kern="1200">
                <a:solidFill>
                  <a:srgbClr val="FFD624"/>
                </a:solidFill>
                <a:latin typeface="Verdana" pitchFamily="34" charset="0"/>
                <a:ea typeface="+mn-ea"/>
                <a:cs typeface="+mn-cs"/>
              </a:defRPr>
            </a:lvl7pPr>
            <a:lvl8pPr marL="3200400" algn="l" defTabSz="914400" rtl="0" eaLnBrk="1" latinLnBrk="0" hangingPunct="1">
              <a:defRPr sz="7600" b="1" kern="1200">
                <a:solidFill>
                  <a:srgbClr val="FFD624"/>
                </a:solidFill>
                <a:latin typeface="Verdana" pitchFamily="34" charset="0"/>
                <a:ea typeface="+mn-ea"/>
                <a:cs typeface="+mn-cs"/>
              </a:defRPr>
            </a:lvl8pPr>
            <a:lvl9pPr marL="3657600" algn="l" defTabSz="914400" rtl="0" eaLnBrk="1" latinLnBrk="0" hangingPunct="1">
              <a:defRPr sz="7600" b="1" kern="1200">
                <a:solidFill>
                  <a:srgbClr val="FFD624"/>
                </a:solidFill>
                <a:latin typeface="Verdana" pitchFamily="34" charset="0"/>
                <a:ea typeface="+mn-ea"/>
                <a:cs typeface="+mn-cs"/>
              </a:defRPr>
            </a:lvl9pPr>
          </a:lstStyle>
          <a:p>
            <a:pPr algn="l"/>
            <a:r>
              <a:rPr lang="fr-BE" sz="700" i="1" smtClean="0">
                <a:solidFill>
                  <a:srgbClr val="FFFFFF"/>
                </a:solidFill>
              </a:rPr>
              <a:t>Erasmus+</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39795" y="299571"/>
            <a:ext cx="1544785" cy="997764"/>
          </a:xfrm>
          <a:prstGeom prst="rect">
            <a:avLst/>
          </a:prstGeom>
        </p:spPr>
      </p:pic>
    </p:spTree>
    <p:extLst>
      <p:ext uri="{BB962C8B-B14F-4D97-AF65-F5344CB8AC3E}">
        <p14:creationId xmlns:p14="http://schemas.microsoft.com/office/powerpoint/2010/main" val="2093373949"/>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46"/>
            <a:ext cx="8420100" cy="1362075"/>
          </a:xfrm>
        </p:spPr>
        <p:txBody>
          <a:bodyPr anchor="t"/>
          <a:lstStyle>
            <a:lvl1pPr algn="l">
              <a:defRPr sz="3900" b="1" cap="all"/>
            </a:lvl1pPr>
          </a:lstStyle>
          <a:p>
            <a:r>
              <a:rPr lang="en-US" smtClean="0"/>
              <a:t>Click to edit Master title style</a:t>
            </a:r>
            <a:endParaRPr lang="en-GB"/>
          </a:p>
        </p:txBody>
      </p:sp>
      <p:sp>
        <p:nvSpPr>
          <p:cNvPr id="3" name="Text Placeholder 2"/>
          <p:cNvSpPr>
            <a:spLocks noGrp="1"/>
          </p:cNvSpPr>
          <p:nvPr>
            <p:ph type="body" idx="1"/>
          </p:nvPr>
        </p:nvSpPr>
        <p:spPr>
          <a:xfrm>
            <a:off x="782506" y="2906720"/>
            <a:ext cx="8420100" cy="1500187"/>
          </a:xfrm>
        </p:spPr>
        <p:txBody>
          <a:bodyPr anchor="b"/>
          <a:lstStyle>
            <a:lvl1pPr marL="0" indent="0">
              <a:buNone/>
              <a:defRPr sz="2000"/>
            </a:lvl1pPr>
            <a:lvl2pPr marL="456990" indent="0">
              <a:buNone/>
              <a:defRPr sz="1800"/>
            </a:lvl2pPr>
            <a:lvl3pPr marL="913982" indent="0">
              <a:buNone/>
              <a:defRPr sz="1600"/>
            </a:lvl3pPr>
            <a:lvl4pPr marL="1370972" indent="0">
              <a:buNone/>
              <a:defRPr sz="1400"/>
            </a:lvl4pPr>
            <a:lvl5pPr marL="1827960" indent="0">
              <a:buNone/>
              <a:defRPr sz="1400"/>
            </a:lvl5pPr>
            <a:lvl6pPr marL="2284952" indent="0">
              <a:buNone/>
              <a:defRPr sz="1400"/>
            </a:lvl6pPr>
            <a:lvl7pPr marL="2741943" indent="0">
              <a:buNone/>
              <a:defRPr sz="1400"/>
            </a:lvl7pPr>
            <a:lvl8pPr marL="3198934" indent="0">
              <a:buNone/>
              <a:defRPr sz="1400"/>
            </a:lvl8pPr>
            <a:lvl9pPr marL="3655925"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5E88F9B-71EE-4D5C-B44E-012EF44E925A}"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23935601"/>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5302" y="2387600"/>
            <a:ext cx="437515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35550" y="2387600"/>
            <a:ext cx="437515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96CDD1B-50E0-44E8-82B7-F85F69F6D40C}"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6359985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1" y="274637"/>
            <a:ext cx="8915400" cy="1143001"/>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95301" y="1535114"/>
            <a:ext cx="4376870" cy="639762"/>
          </a:xfrm>
        </p:spPr>
        <p:txBody>
          <a:bodyPr anchor="b"/>
          <a:lstStyle>
            <a:lvl1pPr marL="0" indent="0">
              <a:buNone/>
              <a:defRPr sz="2400" b="1"/>
            </a:lvl1pPr>
            <a:lvl2pPr marL="456990" indent="0">
              <a:buNone/>
              <a:defRPr sz="2000" b="1"/>
            </a:lvl2pPr>
            <a:lvl3pPr marL="913982" indent="0">
              <a:buNone/>
              <a:defRPr sz="1800" b="1"/>
            </a:lvl3pPr>
            <a:lvl4pPr marL="1370972" indent="0">
              <a:buNone/>
              <a:defRPr sz="1600" b="1"/>
            </a:lvl4pPr>
            <a:lvl5pPr marL="1827960" indent="0">
              <a:buNone/>
              <a:defRPr sz="1600" b="1"/>
            </a:lvl5pPr>
            <a:lvl6pPr marL="2284952" indent="0">
              <a:buNone/>
              <a:defRPr sz="1600" b="1"/>
            </a:lvl6pPr>
            <a:lvl7pPr marL="2741943" indent="0">
              <a:buNone/>
              <a:defRPr sz="1600" b="1"/>
            </a:lvl7pPr>
            <a:lvl8pPr marL="3198934" indent="0">
              <a:buNone/>
              <a:defRPr sz="1600" b="1"/>
            </a:lvl8pPr>
            <a:lvl9pPr marL="3655925"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1"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032115" y="1535114"/>
            <a:ext cx="4378590" cy="639762"/>
          </a:xfrm>
        </p:spPr>
        <p:txBody>
          <a:bodyPr anchor="b"/>
          <a:lstStyle>
            <a:lvl1pPr marL="0" indent="0">
              <a:buNone/>
              <a:defRPr sz="2400" b="1"/>
            </a:lvl1pPr>
            <a:lvl2pPr marL="456990" indent="0">
              <a:buNone/>
              <a:defRPr sz="2000" b="1"/>
            </a:lvl2pPr>
            <a:lvl3pPr marL="913982" indent="0">
              <a:buNone/>
              <a:defRPr sz="1800" b="1"/>
            </a:lvl3pPr>
            <a:lvl4pPr marL="1370972" indent="0">
              <a:buNone/>
              <a:defRPr sz="1600" b="1"/>
            </a:lvl4pPr>
            <a:lvl5pPr marL="1827960" indent="0">
              <a:buNone/>
              <a:defRPr sz="1600" b="1"/>
            </a:lvl5pPr>
            <a:lvl6pPr marL="2284952" indent="0">
              <a:buNone/>
              <a:defRPr sz="1600" b="1"/>
            </a:lvl6pPr>
            <a:lvl7pPr marL="2741943" indent="0">
              <a:buNone/>
              <a:defRPr sz="1600" b="1"/>
            </a:lvl7pPr>
            <a:lvl8pPr marL="3198934" indent="0">
              <a:buNone/>
              <a:defRPr sz="1600" b="1"/>
            </a:lvl8pPr>
            <a:lvl9pPr marL="3655925"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0E8177A-0CE3-43B6-B11B-ED2E8AEAD8D3}"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40108090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92100" y="1397002"/>
            <a:ext cx="4597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41900" y="1397002"/>
            <a:ext cx="4597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pPr>
              <a:defRPr/>
            </a:pPr>
            <a:fld id="{AEFF211C-6508-46B8-9C81-36DDFD785144}" type="datetime1">
              <a:rPr lang="en-US" smtClean="0"/>
              <a:t>11/18/2019</a:t>
            </a:fld>
            <a:endParaRPr lang="en-GB"/>
          </a:p>
        </p:txBody>
      </p:sp>
      <p:sp>
        <p:nvSpPr>
          <p:cNvPr id="6" name="Footer Placeholder 5"/>
          <p:cNvSpPr>
            <a:spLocks noGrp="1"/>
          </p:cNvSpPr>
          <p:nvPr>
            <p:ph type="ftr" sz="quarter" idx="11"/>
          </p:nvPr>
        </p:nvSpPr>
        <p:spPr>
          <a:xfrm>
            <a:off x="1403350" y="6245225"/>
            <a:ext cx="7048500" cy="476250"/>
          </a:xfrm>
          <a:prstGeom prst="rect">
            <a:avLst/>
          </a:prstGeom>
        </p:spPr>
        <p:txBody>
          <a:bodyPr/>
          <a:lstStyle>
            <a:lvl1pPr>
              <a:spcBef>
                <a:spcPct val="50000"/>
              </a:spcBef>
              <a:defRPr>
                <a:cs typeface="+mn-cs"/>
              </a:defRPr>
            </a:lvl1pPr>
          </a:lstStyle>
          <a:p>
            <a:pPr>
              <a:defRPr/>
            </a:pPr>
            <a:r>
              <a:rPr lang="en-GB" smtClean="0"/>
              <a:t>Education  and Culture</a:t>
            </a:r>
            <a:endParaRPr lang="en-GB"/>
          </a:p>
        </p:txBody>
      </p:sp>
      <p:sp>
        <p:nvSpPr>
          <p:cNvPr id="7" name="Slide Number Placeholder 6"/>
          <p:cNvSpPr>
            <a:spLocks noGrp="1"/>
          </p:cNvSpPr>
          <p:nvPr>
            <p:ph type="sldNum" sz="quarter" idx="12"/>
          </p:nvPr>
        </p:nvSpPr>
        <p:spPr/>
        <p:txBody>
          <a:bodyPr/>
          <a:lstStyle>
            <a:lvl1pPr>
              <a:defRPr/>
            </a:lvl1pPr>
          </a:lstStyle>
          <a:p>
            <a:pPr>
              <a:defRPr/>
            </a:pPr>
            <a:fld id="{D11EABFD-D3DF-4772-871E-CBE98C54B006}" type="slidenum">
              <a:rPr lang="en-GB"/>
              <a:pPr>
                <a:defRPr/>
              </a:pPr>
              <a:t>‹#›</a:t>
            </a:fld>
            <a:endParaRPr lang="en-GB"/>
          </a:p>
        </p:txBody>
      </p:sp>
    </p:spTree>
    <p:extLst>
      <p:ext uri="{BB962C8B-B14F-4D97-AF65-F5344CB8AC3E}">
        <p14:creationId xmlns:p14="http://schemas.microsoft.com/office/powerpoint/2010/main" val="4194528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D855DDF-6655-40F2-8D9E-CA15739A7ECF}"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84062345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DEBFC62-E3CF-4012-8A8B-ABF1C18EA02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641454665"/>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1"/>
            <a:ext cx="3259006"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872972" y="273070"/>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95300" y="1435103"/>
            <a:ext cx="3259006" cy="4691063"/>
          </a:xfrm>
        </p:spPr>
        <p:txBody>
          <a:bodyPr/>
          <a:lstStyle>
            <a:lvl1pPr marL="0" indent="0">
              <a:buNone/>
              <a:defRPr sz="1400"/>
            </a:lvl1pPr>
            <a:lvl2pPr marL="456990" indent="0">
              <a:buNone/>
              <a:defRPr sz="1200"/>
            </a:lvl2pPr>
            <a:lvl3pPr marL="913982" indent="0">
              <a:buNone/>
              <a:defRPr sz="1000"/>
            </a:lvl3pPr>
            <a:lvl4pPr marL="1370972" indent="0">
              <a:buNone/>
              <a:defRPr sz="900"/>
            </a:lvl4pPr>
            <a:lvl5pPr marL="1827960" indent="0">
              <a:buNone/>
              <a:defRPr sz="900"/>
            </a:lvl5pPr>
            <a:lvl6pPr marL="2284952" indent="0">
              <a:buNone/>
              <a:defRPr sz="900"/>
            </a:lvl6pPr>
            <a:lvl7pPr marL="2741943" indent="0">
              <a:buNone/>
              <a:defRPr sz="900"/>
            </a:lvl7pPr>
            <a:lvl8pPr marL="3198934" indent="0">
              <a:buNone/>
              <a:defRPr sz="900"/>
            </a:lvl8pPr>
            <a:lvl9pPr marL="3655925"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88800BF-55FD-4017-8F82-94A8DE4F575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231418693"/>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50" y="4800606"/>
            <a:ext cx="5943600" cy="566739"/>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41650" y="612775"/>
            <a:ext cx="5943600" cy="4114800"/>
          </a:xfrm>
        </p:spPr>
        <p:txBody>
          <a:bodyPr/>
          <a:lstStyle>
            <a:lvl1pPr marL="0" indent="0">
              <a:buNone/>
              <a:defRPr sz="3200"/>
            </a:lvl1pPr>
            <a:lvl2pPr marL="456990" indent="0">
              <a:buNone/>
              <a:defRPr sz="2800"/>
            </a:lvl2pPr>
            <a:lvl3pPr marL="913982" indent="0">
              <a:buNone/>
              <a:defRPr sz="2400"/>
            </a:lvl3pPr>
            <a:lvl4pPr marL="1370972" indent="0">
              <a:buNone/>
              <a:defRPr sz="2000"/>
            </a:lvl4pPr>
            <a:lvl5pPr marL="1827960" indent="0">
              <a:buNone/>
              <a:defRPr sz="2000"/>
            </a:lvl5pPr>
            <a:lvl6pPr marL="2284952" indent="0">
              <a:buNone/>
              <a:defRPr sz="2000"/>
            </a:lvl6pPr>
            <a:lvl7pPr marL="2741943" indent="0">
              <a:buNone/>
              <a:defRPr sz="2000"/>
            </a:lvl7pPr>
            <a:lvl8pPr marL="3198934" indent="0">
              <a:buNone/>
              <a:defRPr sz="2000"/>
            </a:lvl8pPr>
            <a:lvl9pPr marL="3655925" indent="0">
              <a:buNone/>
              <a:defRPr sz="2000"/>
            </a:lvl9pPr>
          </a:lstStyle>
          <a:p>
            <a:pPr lvl="0"/>
            <a:endParaRPr lang="en-GB" noProof="0" smtClean="0"/>
          </a:p>
        </p:txBody>
      </p:sp>
      <p:sp>
        <p:nvSpPr>
          <p:cNvPr id="4" name="Text Placeholder 3"/>
          <p:cNvSpPr>
            <a:spLocks noGrp="1"/>
          </p:cNvSpPr>
          <p:nvPr>
            <p:ph type="body" sz="half" idx="2"/>
          </p:nvPr>
        </p:nvSpPr>
        <p:spPr>
          <a:xfrm>
            <a:off x="1941650" y="5367338"/>
            <a:ext cx="5943600" cy="804862"/>
          </a:xfrm>
        </p:spPr>
        <p:txBody>
          <a:bodyPr/>
          <a:lstStyle>
            <a:lvl1pPr marL="0" indent="0">
              <a:buNone/>
              <a:defRPr sz="1400"/>
            </a:lvl1pPr>
            <a:lvl2pPr marL="456990" indent="0">
              <a:buNone/>
              <a:defRPr sz="1200"/>
            </a:lvl2pPr>
            <a:lvl3pPr marL="913982" indent="0">
              <a:buNone/>
              <a:defRPr sz="1000"/>
            </a:lvl3pPr>
            <a:lvl4pPr marL="1370972" indent="0">
              <a:buNone/>
              <a:defRPr sz="900"/>
            </a:lvl4pPr>
            <a:lvl5pPr marL="1827960" indent="0">
              <a:buNone/>
              <a:defRPr sz="900"/>
            </a:lvl5pPr>
            <a:lvl6pPr marL="2284952" indent="0">
              <a:buNone/>
              <a:defRPr sz="900"/>
            </a:lvl6pPr>
            <a:lvl7pPr marL="2741943" indent="0">
              <a:buNone/>
              <a:defRPr sz="900"/>
            </a:lvl7pPr>
            <a:lvl8pPr marL="3198934" indent="0">
              <a:buNone/>
              <a:defRPr sz="900"/>
            </a:lvl8pPr>
            <a:lvl9pPr marL="3655925"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4747253-C9BC-4251-8AE3-8910CE9253F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9774549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DE98375-5C84-4176-84A5-B6A3E0825F0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374381665"/>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2169" y="1123953"/>
            <a:ext cx="2230570" cy="48974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95321" y="1123953"/>
            <a:ext cx="6531769" cy="48974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77C7773-6390-40B5-8F3A-46FD9E5B709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631020222"/>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1_Two Content">
    <p:spTree>
      <p:nvGrpSpPr>
        <p:cNvPr id="1" name=""/>
        <p:cNvGrpSpPr/>
        <p:nvPr/>
      </p:nvGrpSpPr>
      <p:grpSpPr>
        <a:xfrm>
          <a:off x="0" y="0"/>
          <a:ext cx="0" cy="0"/>
          <a:chOff x="0" y="0"/>
          <a:chExt cx="0" cy="0"/>
        </a:xfrm>
      </p:grpSpPr>
      <p:sp>
        <p:nvSpPr>
          <p:cNvPr id="20" name="Shape 20"/>
          <p:cNvSpPr>
            <a:spLocks noGrp="1"/>
          </p:cNvSpPr>
          <p:nvPr>
            <p:ph type="title"/>
          </p:nvPr>
        </p:nvSpPr>
        <p:spPr>
          <a:xfrm>
            <a:off x="190500" y="1193805"/>
            <a:ext cx="9474200" cy="663575"/>
          </a:xfrm>
          <a:prstGeom prst="rect">
            <a:avLst/>
          </a:prstGeom>
        </p:spPr>
        <p:txBody>
          <a:bodyPr/>
          <a:lstStyle/>
          <a:p>
            <a:pPr lvl="0">
              <a:defRPr sz="1800" b="0">
                <a:solidFill>
                  <a:srgbClr val="000000"/>
                </a:solidFill>
              </a:defRPr>
            </a:pPr>
            <a:r>
              <a:rPr sz="2800" b="1">
                <a:solidFill>
                  <a:srgbClr val="336699"/>
                </a:solidFill>
              </a:rPr>
              <a:t>Click to edit Master title style</a:t>
            </a:r>
          </a:p>
        </p:txBody>
      </p:sp>
      <p:sp>
        <p:nvSpPr>
          <p:cNvPr id="21" name="Shape 21"/>
          <p:cNvSpPr>
            <a:spLocks noGrp="1"/>
          </p:cNvSpPr>
          <p:nvPr>
            <p:ph type="body" idx="1"/>
          </p:nvPr>
        </p:nvSpPr>
        <p:spPr>
          <a:xfrm>
            <a:off x="292101" y="1397003"/>
            <a:ext cx="4597400" cy="4525962"/>
          </a:xfrm>
          <a:prstGeom prst="rect">
            <a:avLst/>
          </a:prstGeom>
        </p:spPr>
        <p:txBody>
          <a:bodyPr/>
          <a:lstStyle>
            <a:lvl1pPr>
              <a:spcBef>
                <a:spcPts val="600"/>
              </a:spcBef>
              <a:defRPr sz="2800"/>
            </a:lvl1pPr>
            <a:lvl2pPr marL="790210" indent="-333220">
              <a:spcBef>
                <a:spcPts val="600"/>
              </a:spcBef>
              <a:defRPr sz="2800"/>
            </a:lvl2pPr>
            <a:lvl3pPr marL="1233872" indent="-319892">
              <a:spcBef>
                <a:spcPts val="600"/>
              </a:spcBef>
              <a:defRPr sz="2800"/>
            </a:lvl3pPr>
            <a:lvl4pPr marL="1726408" indent="-355437">
              <a:spcBef>
                <a:spcPts val="600"/>
              </a:spcBef>
              <a:defRPr sz="2800"/>
            </a:lvl4pPr>
            <a:lvl5pPr marL="2183400" indent="-355437">
              <a:spcBef>
                <a:spcPts val="600"/>
              </a:spcBef>
              <a:defRPr sz="2800"/>
            </a:lvl5pPr>
          </a:lstStyle>
          <a:p>
            <a:pPr lvl="0">
              <a:defRPr sz="1800">
                <a:solidFill>
                  <a:srgbClr val="000000"/>
                </a:solidFill>
              </a:defRPr>
            </a:pPr>
            <a:r>
              <a:rPr sz="2800">
                <a:solidFill>
                  <a:srgbClr val="336699"/>
                </a:solidFill>
              </a:rPr>
              <a:t>Click to edit Master text styles</a:t>
            </a:r>
          </a:p>
          <a:p>
            <a:pPr lvl="1">
              <a:defRPr sz="1800">
                <a:solidFill>
                  <a:srgbClr val="000000"/>
                </a:solidFill>
              </a:defRPr>
            </a:pPr>
            <a:r>
              <a:rPr sz="2800">
                <a:solidFill>
                  <a:srgbClr val="336699"/>
                </a:solidFill>
              </a:rPr>
              <a:t>Second level</a:t>
            </a:r>
          </a:p>
          <a:p>
            <a:pPr lvl="2">
              <a:defRPr sz="1800">
                <a:solidFill>
                  <a:srgbClr val="000000"/>
                </a:solidFill>
              </a:defRPr>
            </a:pPr>
            <a:r>
              <a:rPr sz="2800">
                <a:solidFill>
                  <a:srgbClr val="336699"/>
                </a:solidFill>
              </a:rPr>
              <a:t>Third level</a:t>
            </a:r>
          </a:p>
          <a:p>
            <a:pPr lvl="3">
              <a:defRPr sz="1800">
                <a:solidFill>
                  <a:srgbClr val="000000"/>
                </a:solidFill>
              </a:defRPr>
            </a:pPr>
            <a:r>
              <a:rPr sz="2800">
                <a:solidFill>
                  <a:srgbClr val="336699"/>
                </a:solidFill>
              </a:rPr>
              <a:t>Fourth level</a:t>
            </a:r>
          </a:p>
          <a:p>
            <a:pPr lvl="4">
              <a:defRPr sz="1800">
                <a:solidFill>
                  <a:srgbClr val="000000"/>
                </a:solidFill>
              </a:defRPr>
            </a:pPr>
            <a:r>
              <a:rPr sz="2800">
                <a:solidFill>
                  <a:srgbClr val="336699"/>
                </a:solidFill>
              </a:rPr>
              <a:t>Fifth level</a:t>
            </a:r>
          </a:p>
        </p:txBody>
      </p:sp>
      <p:sp>
        <p:nvSpPr>
          <p:cNvPr id="22" name="Shape 22"/>
          <p:cNvSpPr>
            <a:spLocks noGrp="1"/>
          </p:cNvSpPr>
          <p:nvPr>
            <p:ph type="sldNum" sz="quarter" idx="2"/>
          </p:nvPr>
        </p:nvSpPr>
        <p:spPr>
          <a:prstGeom prst="rect">
            <a:avLst/>
          </a:prstGeom>
        </p:spPr>
        <p:txBody>
          <a:bodyPr/>
          <a:lstStyle/>
          <a:p>
            <a:fld id="{86CB4B4D-7CA3-9044-876B-883B54F8677D}" type="slidenum">
              <a:rPr>
                <a:solidFill>
                  <a:srgbClr val="000000"/>
                </a:solidFill>
              </a:rPr>
              <a:pPr/>
              <a:t>‹#›</a:t>
            </a:fld>
            <a:endParaRPr>
              <a:solidFill>
                <a:srgbClr val="000000"/>
              </a:solidFill>
            </a:endParaRPr>
          </a:p>
        </p:txBody>
      </p:sp>
    </p:spTree>
    <p:extLst>
      <p:ext uri="{BB962C8B-B14F-4D97-AF65-F5344CB8AC3E}">
        <p14:creationId xmlns:p14="http://schemas.microsoft.com/office/powerpoint/2010/main" val="2035843840"/>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Text only slide">
    <p:spTree>
      <p:nvGrpSpPr>
        <p:cNvPr id="1" name=""/>
        <p:cNvGrpSpPr/>
        <p:nvPr/>
      </p:nvGrpSpPr>
      <p:grpSpPr>
        <a:xfrm>
          <a:off x="0" y="0"/>
          <a:ext cx="0" cy="0"/>
          <a:chOff x="0" y="0"/>
          <a:chExt cx="0" cy="0"/>
        </a:xfrm>
      </p:grpSpPr>
      <p:sp>
        <p:nvSpPr>
          <p:cNvPr id="5" name="Rectangle 7"/>
          <p:cNvSpPr>
            <a:spLocks noChangeArrowheads="1"/>
          </p:cNvSpPr>
          <p:nvPr userDrawn="1"/>
        </p:nvSpPr>
        <p:spPr bwMode="auto">
          <a:xfrm>
            <a:off x="4485223" y="6597650"/>
            <a:ext cx="935567" cy="260350"/>
          </a:xfrm>
          <a:prstGeom prst="rect">
            <a:avLst/>
          </a:prstGeom>
          <a:solidFill>
            <a:srgbClr val="F7C943"/>
          </a:solidFill>
          <a:ln w="9525" algn="ctr">
            <a:solidFill>
              <a:srgbClr val="F7C943"/>
            </a:solidFill>
            <a:miter lim="800000"/>
            <a:headEnd/>
            <a:tailEnd/>
          </a:ln>
          <a:effectLst>
            <a:outerShdw dist="23000" dir="5400000" rotWithShape="0">
              <a:srgbClr val="000000">
                <a:alpha val="34998"/>
              </a:srgbClr>
            </a:outerShdw>
          </a:effectLst>
        </p:spPr>
        <p:txBody>
          <a:bodyPr lIns="91398" tIns="45700" rIns="91398" bIns="45700" anchor="ctr"/>
          <a:lstStyle/>
          <a:p>
            <a:pPr algn="ctr"/>
            <a:endParaRPr lang="fr-FR" altLang="fr-FR" dirty="0">
              <a:solidFill>
                <a:srgbClr val="FFFFFF"/>
              </a:solidFill>
              <a:latin typeface="Verdana Bold"/>
            </a:endParaRPr>
          </a:p>
        </p:txBody>
      </p:sp>
      <p:sp>
        <p:nvSpPr>
          <p:cNvPr id="6" name="Date Placeholder 3"/>
          <p:cNvSpPr txBox="1">
            <a:spLocks/>
          </p:cNvSpPr>
          <p:nvPr userDrawn="1"/>
        </p:nvSpPr>
        <p:spPr>
          <a:xfrm>
            <a:off x="7214533" y="6381759"/>
            <a:ext cx="2311401" cy="365125"/>
          </a:xfrm>
          <a:prstGeom prst="rect">
            <a:avLst/>
          </a:prstGeom>
        </p:spPr>
        <p:txBody>
          <a:bodyPr lIns="91398" tIns="45700" rIns="91398" bIns="45700"/>
          <a:lstStyle>
            <a:lvl1pPr algn="r">
              <a:defRPr baseline="0">
                <a:solidFill>
                  <a:schemeClr val="bg1"/>
                </a:solidFill>
              </a:defRPr>
            </a:lvl1pPr>
          </a:lstStyle>
          <a:p>
            <a:pPr fontAlgn="auto">
              <a:spcBef>
                <a:spcPts val="0"/>
              </a:spcBef>
              <a:spcAft>
                <a:spcPts val="0"/>
              </a:spcAft>
              <a:defRPr/>
            </a:pPr>
            <a:r>
              <a:rPr lang="en-US" dirty="0" smtClean="0">
                <a:solidFill>
                  <a:srgbClr val="FFFFFF"/>
                </a:solidFill>
                <a:latin typeface="Verdana"/>
              </a:rPr>
              <a:t>Date: in 12 pts</a:t>
            </a:r>
          </a:p>
        </p:txBody>
      </p:sp>
      <p:sp>
        <p:nvSpPr>
          <p:cNvPr id="7" name="Rectangle 6"/>
          <p:cNvSpPr/>
          <p:nvPr userDrawn="1"/>
        </p:nvSpPr>
        <p:spPr>
          <a:xfrm>
            <a:off x="0" y="6"/>
            <a:ext cx="9906000" cy="1341439"/>
          </a:xfrm>
          <a:prstGeom prst="rect">
            <a:avLst/>
          </a:prstGeom>
          <a:solidFill>
            <a:srgbClr val="0F5494"/>
          </a:solidFill>
          <a:ln>
            <a:noFill/>
          </a:ln>
        </p:spPr>
        <p:style>
          <a:lnRef idx="2">
            <a:schemeClr val="accent1">
              <a:shade val="50000"/>
            </a:schemeClr>
          </a:lnRef>
          <a:fillRef idx="1">
            <a:schemeClr val="accent1"/>
          </a:fillRef>
          <a:effectRef idx="0">
            <a:schemeClr val="accent1"/>
          </a:effectRef>
          <a:fontRef idx="minor">
            <a:schemeClr val="lt1"/>
          </a:fontRef>
        </p:style>
        <p:txBody>
          <a:bodyPr lIns="91398" tIns="45700" rIns="91398" bIns="45700" anchor="ctr"/>
          <a:lstStyle/>
          <a:p>
            <a:pPr algn="ctr">
              <a:defRPr/>
            </a:pPr>
            <a:endParaRPr lang="fr-FR" altLang="fr-FR" dirty="0">
              <a:solidFill>
                <a:srgbClr val="FFFFFF"/>
              </a:solidFill>
              <a:cs typeface="Arial" pitchFamily="34" charset="0"/>
            </a:endParaRPr>
          </a:p>
        </p:txBody>
      </p:sp>
      <p:pic>
        <p:nvPicPr>
          <p:cNvPr id="8" name="Picture 10" descr="logo_ce-eac-neg-en"/>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38076" y="339742"/>
            <a:ext cx="2225410"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06506" y="1772815"/>
            <a:ext cx="8915400" cy="936104"/>
          </a:xfrm>
        </p:spPr>
        <p:txBody>
          <a:bodyPr/>
          <a:lstStyle>
            <a:lvl1pPr>
              <a:defRPr sz="3000" b="1" i="0" baseline="0">
                <a:solidFill>
                  <a:srgbClr val="0F5494"/>
                </a:solidFill>
                <a:latin typeface="Verdana"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95301" y="2708929"/>
            <a:ext cx="8915400" cy="3417243"/>
          </a:xfrm>
        </p:spPr>
        <p:txBody>
          <a:bodyPr/>
          <a:lstStyle>
            <a:lvl1pPr>
              <a:buNone/>
              <a:defRPr sz="3000" b="1" i="0" baseline="0">
                <a:solidFill>
                  <a:srgbClr val="0F5494"/>
                </a:solidFill>
                <a:latin typeface="Verdana" pitchFamily="34" charset="0"/>
              </a:defRPr>
            </a:lvl1pPr>
            <a:lvl2pPr>
              <a:buNone/>
              <a:defRPr sz="2400" b="0" i="1" baseline="0">
                <a:solidFill>
                  <a:srgbClr val="0F5494"/>
                </a:solidFill>
                <a:latin typeface="Verdana" pitchFamily="34" charset="0"/>
              </a:defRPr>
            </a:lvl2pPr>
            <a:lvl3pPr>
              <a:buClr>
                <a:srgbClr val="009FBA"/>
              </a:buClr>
              <a:buSzPct val="140000"/>
              <a:defRPr sz="2000" b="1" i="0" baseline="0">
                <a:solidFill>
                  <a:srgbClr val="0F5494"/>
                </a:solidFill>
                <a:latin typeface="Verdana" pitchFamily="34" charset="0"/>
              </a:defRPr>
            </a:lvl3pPr>
            <a:lvl4pPr>
              <a:defRPr sz="1400" baseline="0">
                <a:solidFill>
                  <a:srgbClr val="0F5494"/>
                </a:solidFill>
                <a:latin typeface="Verdana" pitchFamily="34" charset="0"/>
              </a:defRPr>
            </a:lvl4pPr>
          </a:lstStyle>
          <a:p>
            <a:pPr lvl="0"/>
            <a:r>
              <a:rPr lang="en-US" dirty="0" smtClean="0"/>
              <a:t>Click to edit Master text styles</a:t>
            </a:r>
          </a:p>
          <a:p>
            <a:pPr lvl="1"/>
            <a:r>
              <a:rPr lang="en-US" dirty="0" smtClean="0"/>
              <a:t>Second level</a:t>
            </a:r>
          </a:p>
          <a:p>
            <a:pPr lvl="2"/>
            <a:r>
              <a:rPr lang="en-US" dirty="0" smtClean="0"/>
              <a:t>Third level</a:t>
            </a:r>
          </a:p>
        </p:txBody>
      </p:sp>
      <p:sp>
        <p:nvSpPr>
          <p:cNvPr id="9" name="Text Placeholder 22"/>
          <p:cNvSpPr>
            <a:spLocks noGrp="1"/>
          </p:cNvSpPr>
          <p:nvPr>
            <p:ph type="body" sz="quarter" idx="15"/>
          </p:nvPr>
        </p:nvSpPr>
        <p:spPr>
          <a:xfrm>
            <a:off x="8072709" y="6381328"/>
            <a:ext cx="1833298" cy="260350"/>
          </a:xfrm>
        </p:spPr>
        <p:txBody>
          <a:bodyPr>
            <a:noAutofit/>
          </a:bodyPr>
          <a:lstStyle>
            <a:lvl1pPr>
              <a:buNone/>
              <a:defRPr sz="1200">
                <a:solidFill>
                  <a:srgbClr val="0F5494"/>
                </a:solidFill>
              </a:defRPr>
            </a:lvl1pPr>
          </a:lstStyle>
          <a:p>
            <a:pPr lvl="0"/>
            <a:r>
              <a:rPr lang="en-US" dirty="0" smtClean="0"/>
              <a:t>Click to edit Master text styles</a:t>
            </a:r>
          </a:p>
        </p:txBody>
      </p:sp>
      <p:sp>
        <p:nvSpPr>
          <p:cNvPr id="10" name="Date Placeholder 3"/>
          <p:cNvSpPr>
            <a:spLocks noGrp="1"/>
          </p:cNvSpPr>
          <p:nvPr>
            <p:ph type="dt" sz="half" idx="16"/>
          </p:nvPr>
        </p:nvSpPr>
        <p:spPr/>
        <p:txBody>
          <a:bodyPr/>
          <a:lstStyle>
            <a:lvl1pPr>
              <a:defRPr/>
            </a:lvl1pPr>
          </a:lstStyle>
          <a:p>
            <a:pPr>
              <a:defRPr/>
            </a:pPr>
            <a:r>
              <a:rPr lang="en-US" altLang="fr-FR" dirty="0" smtClean="0">
                <a:solidFill>
                  <a:srgbClr val="000000"/>
                </a:solidFill>
              </a:rPr>
              <a:t>9/24/2014</a:t>
            </a:r>
            <a:endParaRPr lang="en-US" altLang="fr-FR" dirty="0">
              <a:solidFill>
                <a:srgbClr val="000000"/>
              </a:solidFill>
            </a:endParaRPr>
          </a:p>
        </p:txBody>
      </p:sp>
      <p:sp>
        <p:nvSpPr>
          <p:cNvPr id="11" name="Footer Placeholder 4"/>
          <p:cNvSpPr>
            <a:spLocks noGrp="1"/>
          </p:cNvSpPr>
          <p:nvPr>
            <p:ph type="ftr" sz="quarter" idx="17"/>
          </p:nvPr>
        </p:nvSpPr>
        <p:spPr/>
        <p:txBody>
          <a:bodyPr/>
          <a:lstStyle>
            <a:lvl1pPr>
              <a:defRPr/>
            </a:lvl1pPr>
          </a:lstStyle>
          <a:p>
            <a:pPr>
              <a:defRPr/>
            </a:pPr>
            <a:r>
              <a:rPr lang="fr-BE" altLang="fr-FR">
                <a:solidFill>
                  <a:srgbClr val="000000"/>
                </a:solidFill>
              </a:rPr>
              <a:t>Education </a:t>
            </a:r>
            <a:br>
              <a:rPr lang="fr-BE" altLang="fr-FR">
                <a:solidFill>
                  <a:srgbClr val="000000"/>
                </a:solidFill>
              </a:rPr>
            </a:br>
            <a:r>
              <a:rPr lang="fr-BE" altLang="fr-FR">
                <a:solidFill>
                  <a:srgbClr val="000000"/>
                </a:solidFill>
              </a:rPr>
              <a:t>and Culture</a:t>
            </a:r>
            <a:endParaRPr altLang="fr-FR" dirty="0">
              <a:solidFill>
                <a:srgbClr val="000000"/>
              </a:solidFill>
            </a:endParaRPr>
          </a:p>
        </p:txBody>
      </p:sp>
    </p:spTree>
    <p:extLst>
      <p:ext uri="{BB962C8B-B14F-4D97-AF65-F5344CB8AC3E}">
        <p14:creationId xmlns:p14="http://schemas.microsoft.com/office/powerpoint/2010/main" val="4188991920"/>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032378"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8"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pPr>
              <a:defRPr/>
            </a:pPr>
            <a:fld id="{9968A420-DDC6-41B6-8D39-E11961EFCAD7}" type="datetime1">
              <a:rPr lang="en-US" smtClean="0"/>
              <a:t>11/18/2019</a:t>
            </a:fld>
            <a:endParaRPr lang="en-GB"/>
          </a:p>
        </p:txBody>
      </p:sp>
      <p:sp>
        <p:nvSpPr>
          <p:cNvPr id="8" name="Footer Placeholder 7"/>
          <p:cNvSpPr>
            <a:spLocks noGrp="1"/>
          </p:cNvSpPr>
          <p:nvPr>
            <p:ph type="ftr" sz="quarter" idx="11"/>
          </p:nvPr>
        </p:nvSpPr>
        <p:spPr>
          <a:xfrm>
            <a:off x="1403350" y="6245225"/>
            <a:ext cx="7048500" cy="476250"/>
          </a:xfrm>
          <a:prstGeom prst="rect">
            <a:avLst/>
          </a:prstGeom>
        </p:spPr>
        <p:txBody>
          <a:bodyPr/>
          <a:lstStyle>
            <a:lvl1pPr>
              <a:spcBef>
                <a:spcPct val="50000"/>
              </a:spcBef>
              <a:defRPr>
                <a:cs typeface="+mn-cs"/>
              </a:defRPr>
            </a:lvl1pPr>
          </a:lstStyle>
          <a:p>
            <a:pPr>
              <a:defRPr/>
            </a:pPr>
            <a:r>
              <a:rPr lang="en-GB" smtClean="0"/>
              <a:t>Education  and Culture</a:t>
            </a:r>
            <a:endParaRPr lang="en-GB"/>
          </a:p>
        </p:txBody>
      </p:sp>
      <p:sp>
        <p:nvSpPr>
          <p:cNvPr id="9" name="Slide Number Placeholder 8"/>
          <p:cNvSpPr>
            <a:spLocks noGrp="1"/>
          </p:cNvSpPr>
          <p:nvPr>
            <p:ph type="sldNum" sz="quarter" idx="12"/>
          </p:nvPr>
        </p:nvSpPr>
        <p:spPr/>
        <p:txBody>
          <a:bodyPr/>
          <a:lstStyle>
            <a:lvl1pPr>
              <a:defRPr/>
            </a:lvl1pPr>
          </a:lstStyle>
          <a:p>
            <a:pPr>
              <a:defRPr/>
            </a:pPr>
            <a:fld id="{CD1E20F5-7DB7-4BEA-B158-06544A7A3E05}" type="slidenum">
              <a:rPr lang="en-GB"/>
              <a:pPr>
                <a:defRPr/>
              </a:pPr>
              <a:t>‹#›</a:t>
            </a:fld>
            <a:endParaRPr lang="en-GB"/>
          </a:p>
        </p:txBody>
      </p:sp>
    </p:spTree>
    <p:extLst>
      <p:ext uri="{BB962C8B-B14F-4D97-AF65-F5344CB8AC3E}">
        <p14:creationId xmlns:p14="http://schemas.microsoft.com/office/powerpoint/2010/main" val="3912354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pPr>
              <a:defRPr/>
            </a:pPr>
            <a:fld id="{B34BA380-6793-4FDB-95D0-ECA05360AAD3}" type="datetime1">
              <a:rPr lang="en-US" smtClean="0"/>
              <a:t>11/18/2019</a:t>
            </a:fld>
            <a:endParaRPr lang="en-GB"/>
          </a:p>
        </p:txBody>
      </p:sp>
      <p:sp>
        <p:nvSpPr>
          <p:cNvPr id="4" name="Footer Placeholder 3"/>
          <p:cNvSpPr>
            <a:spLocks noGrp="1"/>
          </p:cNvSpPr>
          <p:nvPr>
            <p:ph type="ftr" sz="quarter" idx="11"/>
          </p:nvPr>
        </p:nvSpPr>
        <p:spPr>
          <a:xfrm>
            <a:off x="1403350" y="6245225"/>
            <a:ext cx="7048500" cy="476250"/>
          </a:xfrm>
          <a:prstGeom prst="rect">
            <a:avLst/>
          </a:prstGeom>
        </p:spPr>
        <p:txBody>
          <a:bodyPr/>
          <a:lstStyle>
            <a:lvl1pPr>
              <a:spcBef>
                <a:spcPct val="50000"/>
              </a:spcBef>
              <a:defRPr>
                <a:cs typeface="+mn-cs"/>
              </a:defRPr>
            </a:lvl1pPr>
          </a:lstStyle>
          <a:p>
            <a:pPr>
              <a:defRPr/>
            </a:pPr>
            <a:r>
              <a:rPr lang="en-GB" smtClean="0"/>
              <a:t>Education  and Culture</a:t>
            </a:r>
            <a:endParaRPr lang="en-GB"/>
          </a:p>
        </p:txBody>
      </p:sp>
      <p:sp>
        <p:nvSpPr>
          <p:cNvPr id="5" name="Slide Number Placeholder 4"/>
          <p:cNvSpPr>
            <a:spLocks noGrp="1"/>
          </p:cNvSpPr>
          <p:nvPr>
            <p:ph type="sldNum" sz="quarter" idx="12"/>
          </p:nvPr>
        </p:nvSpPr>
        <p:spPr/>
        <p:txBody>
          <a:bodyPr/>
          <a:lstStyle>
            <a:lvl1pPr>
              <a:defRPr/>
            </a:lvl1pPr>
          </a:lstStyle>
          <a:p>
            <a:pPr>
              <a:defRPr/>
            </a:pPr>
            <a:fld id="{C9188BF0-3387-40F0-BFED-6AFBC6D8CEA2}" type="slidenum">
              <a:rPr lang="en-GB"/>
              <a:pPr>
                <a:defRPr/>
              </a:pPr>
              <a:t>‹#›</a:t>
            </a:fld>
            <a:endParaRPr lang="en-GB"/>
          </a:p>
        </p:txBody>
      </p:sp>
    </p:spTree>
    <p:extLst>
      <p:ext uri="{BB962C8B-B14F-4D97-AF65-F5344CB8AC3E}">
        <p14:creationId xmlns:p14="http://schemas.microsoft.com/office/powerpoint/2010/main" val="333981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9E08EA97-9D3B-43B8-B367-64629ED22D18}" type="datetime1">
              <a:rPr lang="en-US" smtClean="0"/>
              <a:t>11/18/2019</a:t>
            </a:fld>
            <a:endParaRPr lang="en-GB"/>
          </a:p>
        </p:txBody>
      </p:sp>
      <p:sp>
        <p:nvSpPr>
          <p:cNvPr id="3" name="Footer Placeholder 2"/>
          <p:cNvSpPr>
            <a:spLocks noGrp="1"/>
          </p:cNvSpPr>
          <p:nvPr>
            <p:ph type="ftr" sz="quarter" idx="11"/>
          </p:nvPr>
        </p:nvSpPr>
        <p:spPr>
          <a:xfrm>
            <a:off x="1403350" y="6245225"/>
            <a:ext cx="7048500" cy="476250"/>
          </a:xfrm>
          <a:prstGeom prst="rect">
            <a:avLst/>
          </a:prstGeom>
        </p:spPr>
        <p:txBody>
          <a:bodyPr/>
          <a:lstStyle>
            <a:lvl1pPr>
              <a:spcBef>
                <a:spcPct val="50000"/>
              </a:spcBef>
              <a:defRPr>
                <a:cs typeface="+mn-cs"/>
              </a:defRPr>
            </a:lvl1pPr>
          </a:lstStyle>
          <a:p>
            <a:pPr>
              <a:defRPr/>
            </a:pPr>
            <a:r>
              <a:rPr lang="en-GB" smtClean="0"/>
              <a:t>Education  and Culture</a:t>
            </a:r>
            <a:endParaRPr lang="en-GB"/>
          </a:p>
        </p:txBody>
      </p:sp>
      <p:sp>
        <p:nvSpPr>
          <p:cNvPr id="4" name="Slide Number Placeholder 3"/>
          <p:cNvSpPr>
            <a:spLocks noGrp="1"/>
          </p:cNvSpPr>
          <p:nvPr>
            <p:ph type="sldNum" sz="quarter" idx="12"/>
          </p:nvPr>
        </p:nvSpPr>
        <p:spPr/>
        <p:txBody>
          <a:bodyPr/>
          <a:lstStyle>
            <a:lvl1pPr>
              <a:defRPr/>
            </a:lvl1pPr>
          </a:lstStyle>
          <a:p>
            <a:pPr>
              <a:defRPr/>
            </a:pPr>
            <a:fld id="{DC7CCB53-76B3-4B63-9DC0-1E700FE8DDAD}" type="slidenum">
              <a:rPr lang="en-GB"/>
              <a:pPr>
                <a:defRPr/>
              </a:pPr>
              <a:t>‹#›</a:t>
            </a:fld>
            <a:endParaRPr lang="en-GB"/>
          </a:p>
        </p:txBody>
      </p:sp>
    </p:spTree>
    <p:extLst>
      <p:ext uri="{BB962C8B-B14F-4D97-AF65-F5344CB8AC3E}">
        <p14:creationId xmlns:p14="http://schemas.microsoft.com/office/powerpoint/2010/main" val="4016391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2" y="273050"/>
            <a:ext cx="3259138"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873499" y="273054"/>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95302" y="1435103"/>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DC8E8E3E-7AF5-49F0-A68F-BDF987C73677}" type="datetime1">
              <a:rPr lang="en-US" smtClean="0"/>
              <a:t>11/18/2019</a:t>
            </a:fld>
            <a:endParaRPr lang="en-GB"/>
          </a:p>
        </p:txBody>
      </p:sp>
      <p:sp>
        <p:nvSpPr>
          <p:cNvPr id="6" name="Footer Placeholder 5"/>
          <p:cNvSpPr>
            <a:spLocks noGrp="1"/>
          </p:cNvSpPr>
          <p:nvPr>
            <p:ph type="ftr" sz="quarter" idx="11"/>
          </p:nvPr>
        </p:nvSpPr>
        <p:spPr>
          <a:xfrm>
            <a:off x="1403350" y="6245225"/>
            <a:ext cx="7048500" cy="476250"/>
          </a:xfrm>
          <a:prstGeom prst="rect">
            <a:avLst/>
          </a:prstGeom>
        </p:spPr>
        <p:txBody>
          <a:bodyPr/>
          <a:lstStyle>
            <a:lvl1pPr>
              <a:spcBef>
                <a:spcPct val="50000"/>
              </a:spcBef>
              <a:defRPr>
                <a:cs typeface="+mn-cs"/>
              </a:defRPr>
            </a:lvl1pPr>
          </a:lstStyle>
          <a:p>
            <a:pPr>
              <a:defRPr/>
            </a:pPr>
            <a:r>
              <a:rPr lang="en-GB" smtClean="0"/>
              <a:t>Education  and Culture</a:t>
            </a:r>
            <a:endParaRPr lang="en-GB"/>
          </a:p>
        </p:txBody>
      </p:sp>
      <p:sp>
        <p:nvSpPr>
          <p:cNvPr id="7" name="Slide Number Placeholder 6"/>
          <p:cNvSpPr>
            <a:spLocks noGrp="1"/>
          </p:cNvSpPr>
          <p:nvPr>
            <p:ph type="sldNum" sz="quarter" idx="12"/>
          </p:nvPr>
        </p:nvSpPr>
        <p:spPr/>
        <p:txBody>
          <a:bodyPr/>
          <a:lstStyle>
            <a:lvl1pPr>
              <a:defRPr/>
            </a:lvl1pPr>
          </a:lstStyle>
          <a:p>
            <a:pPr>
              <a:defRPr/>
            </a:pPr>
            <a:fld id="{6F6F7610-9228-42BF-B3E9-AC962BAFA881}" type="slidenum">
              <a:rPr lang="en-GB"/>
              <a:pPr>
                <a:defRPr/>
              </a:pPr>
              <a:t>‹#›</a:t>
            </a:fld>
            <a:endParaRPr lang="en-GB"/>
          </a:p>
        </p:txBody>
      </p:sp>
    </p:spTree>
    <p:extLst>
      <p:ext uri="{BB962C8B-B14F-4D97-AF65-F5344CB8AC3E}">
        <p14:creationId xmlns:p14="http://schemas.microsoft.com/office/powerpoint/2010/main" val="3951976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208B7AF2-C910-421E-BEDB-19A882DF3E2A}" type="datetime1">
              <a:rPr lang="en-US" smtClean="0"/>
              <a:t>11/18/2019</a:t>
            </a:fld>
            <a:endParaRPr lang="en-GB"/>
          </a:p>
        </p:txBody>
      </p:sp>
      <p:sp>
        <p:nvSpPr>
          <p:cNvPr id="6" name="Footer Placeholder 5"/>
          <p:cNvSpPr>
            <a:spLocks noGrp="1"/>
          </p:cNvSpPr>
          <p:nvPr>
            <p:ph type="ftr" sz="quarter" idx="11"/>
          </p:nvPr>
        </p:nvSpPr>
        <p:spPr>
          <a:xfrm>
            <a:off x="1403350" y="6245225"/>
            <a:ext cx="7048500" cy="476250"/>
          </a:xfrm>
          <a:prstGeom prst="rect">
            <a:avLst/>
          </a:prstGeom>
        </p:spPr>
        <p:txBody>
          <a:bodyPr/>
          <a:lstStyle>
            <a:lvl1pPr>
              <a:spcBef>
                <a:spcPct val="50000"/>
              </a:spcBef>
              <a:defRPr>
                <a:cs typeface="+mn-cs"/>
              </a:defRPr>
            </a:lvl1pPr>
          </a:lstStyle>
          <a:p>
            <a:pPr>
              <a:defRPr/>
            </a:pPr>
            <a:r>
              <a:rPr lang="en-GB" smtClean="0"/>
              <a:t>Education  and Culture</a:t>
            </a:r>
            <a:endParaRPr lang="en-GB"/>
          </a:p>
        </p:txBody>
      </p:sp>
      <p:sp>
        <p:nvSpPr>
          <p:cNvPr id="7" name="Slide Number Placeholder 6"/>
          <p:cNvSpPr>
            <a:spLocks noGrp="1"/>
          </p:cNvSpPr>
          <p:nvPr>
            <p:ph type="sldNum" sz="quarter" idx="12"/>
          </p:nvPr>
        </p:nvSpPr>
        <p:spPr/>
        <p:txBody>
          <a:bodyPr/>
          <a:lstStyle>
            <a:lvl1pPr>
              <a:defRPr/>
            </a:lvl1pPr>
          </a:lstStyle>
          <a:p>
            <a:pPr>
              <a:defRPr/>
            </a:pPr>
            <a:fld id="{34FD2472-834A-4DB3-9440-050E8DACC469}" type="slidenum">
              <a:rPr lang="en-GB"/>
              <a:pPr>
                <a:defRPr/>
              </a:pPr>
              <a:t>‹#›</a:t>
            </a:fld>
            <a:endParaRPr lang="en-GB"/>
          </a:p>
        </p:txBody>
      </p:sp>
    </p:spTree>
    <p:extLst>
      <p:ext uri="{BB962C8B-B14F-4D97-AF65-F5344CB8AC3E}">
        <p14:creationId xmlns:p14="http://schemas.microsoft.com/office/powerpoint/2010/main" val="1726006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1"/>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0" y="0"/>
            <a:ext cx="990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3"/>
          <p:cNvSpPr>
            <a:spLocks noGrp="1" noChangeArrowheads="1"/>
          </p:cNvSpPr>
          <p:nvPr>
            <p:ph type="body" idx="1"/>
          </p:nvPr>
        </p:nvSpPr>
        <p:spPr bwMode="auto">
          <a:xfrm>
            <a:off x="190500" y="1968500"/>
            <a:ext cx="9448800" cy="395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1028" name="Rectangle 4"/>
          <p:cNvSpPr>
            <a:spLocks noGrp="1" noChangeArrowheads="1"/>
          </p:cNvSpPr>
          <p:nvPr>
            <p:ph type="dt" sz="half" idx="2"/>
          </p:nvPr>
        </p:nvSpPr>
        <p:spPr bwMode="auto">
          <a:xfrm>
            <a:off x="166688" y="6467475"/>
            <a:ext cx="187325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a:solidFill>
                  <a:srgbClr val="808080"/>
                </a:solidFill>
                <a:cs typeface="+mn-cs"/>
              </a:defRPr>
            </a:lvl1pPr>
          </a:lstStyle>
          <a:p>
            <a:pPr>
              <a:defRPr/>
            </a:pPr>
            <a:fld id="{1A630761-66C9-4F4F-B4FA-A2359C1AF308}" type="datetime1">
              <a:rPr lang="en-US" smtClean="0"/>
              <a:t>11/18/2019</a:t>
            </a:fld>
            <a:endParaRPr lang="en-GB" dirty="0"/>
          </a:p>
        </p:txBody>
      </p:sp>
      <p:sp>
        <p:nvSpPr>
          <p:cNvPr id="1030" name="Rectangle 6"/>
          <p:cNvSpPr>
            <a:spLocks noGrp="1" noChangeArrowheads="1"/>
          </p:cNvSpPr>
          <p:nvPr>
            <p:ph type="sldNum" sz="quarter" idx="4"/>
          </p:nvPr>
        </p:nvSpPr>
        <p:spPr bwMode="auto">
          <a:xfrm>
            <a:off x="7391400" y="6467475"/>
            <a:ext cx="2311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solidFill>
                  <a:srgbClr val="808080"/>
                </a:solidFill>
                <a:cs typeface="+mn-cs"/>
              </a:defRPr>
            </a:lvl1pPr>
          </a:lstStyle>
          <a:p>
            <a:pPr>
              <a:defRPr/>
            </a:pPr>
            <a:fld id="{352A6F92-22E4-4A3E-AA16-54D3A4D142AC}" type="slidenum">
              <a:rPr lang="en-GB"/>
              <a:pPr>
                <a:defRPr/>
              </a:pPr>
              <a:t>‹#›</a:t>
            </a:fld>
            <a:endParaRPr lang="en-GB" dirty="0"/>
          </a:p>
        </p:txBody>
      </p:sp>
      <p:sp>
        <p:nvSpPr>
          <p:cNvPr id="2054" name="Rectangle 9"/>
          <p:cNvSpPr>
            <a:spLocks noGrp="1" noChangeArrowheads="1"/>
          </p:cNvSpPr>
          <p:nvPr>
            <p:ph type="title"/>
          </p:nvPr>
        </p:nvSpPr>
        <p:spPr bwMode="auto">
          <a:xfrm>
            <a:off x="190500" y="1193804"/>
            <a:ext cx="9474200"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Tree>
  </p:cSld>
  <p:clrMap bg1="lt1" tx1="dk1" bg2="lt2" tx2="dk2" accent1="accent1" accent2="accent2" accent3="accent3" accent4="accent4" accent5="accent5" accent6="accent6" hlink="hlink" folHlink="folHlink"/>
  <p:sldLayoutIdLst>
    <p:sldLayoutId id="2147484007" r:id="rId1"/>
    <p:sldLayoutId id="2147484008" r:id="rId2"/>
    <p:sldLayoutId id="2147484009" r:id="rId3"/>
    <p:sldLayoutId id="2147484010" r:id="rId4"/>
    <p:sldLayoutId id="2147484011" r:id="rId5"/>
    <p:sldLayoutId id="2147484012" r:id="rId6"/>
    <p:sldLayoutId id="2147484013" r:id="rId7"/>
    <p:sldLayoutId id="2147484014" r:id="rId8"/>
    <p:sldLayoutId id="2147484015" r:id="rId9"/>
    <p:sldLayoutId id="2147484016" r:id="rId10"/>
    <p:sldLayoutId id="2147484017" r:id="rId11"/>
    <p:sldLayoutId id="214748403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rtl="0" eaLnBrk="0" fontAlgn="base" hangingPunct="0">
        <a:spcBef>
          <a:spcPct val="0"/>
        </a:spcBef>
        <a:spcAft>
          <a:spcPct val="0"/>
        </a:spcAft>
        <a:defRPr sz="2800" b="1">
          <a:solidFill>
            <a:srgbClr val="336699"/>
          </a:solidFill>
          <a:latin typeface="+mj-lt"/>
          <a:ea typeface="+mj-ea"/>
          <a:cs typeface="+mj-cs"/>
        </a:defRPr>
      </a:lvl1pPr>
      <a:lvl2pPr algn="l" rtl="0" eaLnBrk="0" fontAlgn="base" hangingPunct="0">
        <a:spcBef>
          <a:spcPct val="0"/>
        </a:spcBef>
        <a:spcAft>
          <a:spcPct val="0"/>
        </a:spcAft>
        <a:defRPr sz="2800" b="1">
          <a:solidFill>
            <a:srgbClr val="336699"/>
          </a:solidFill>
          <a:latin typeface="Verdana" pitchFamily="34" charset="0"/>
        </a:defRPr>
      </a:lvl2pPr>
      <a:lvl3pPr algn="l" rtl="0" eaLnBrk="0" fontAlgn="base" hangingPunct="0">
        <a:spcBef>
          <a:spcPct val="0"/>
        </a:spcBef>
        <a:spcAft>
          <a:spcPct val="0"/>
        </a:spcAft>
        <a:defRPr sz="2800" b="1">
          <a:solidFill>
            <a:srgbClr val="336699"/>
          </a:solidFill>
          <a:latin typeface="Verdana" pitchFamily="34" charset="0"/>
        </a:defRPr>
      </a:lvl3pPr>
      <a:lvl4pPr algn="l" rtl="0" eaLnBrk="0" fontAlgn="base" hangingPunct="0">
        <a:spcBef>
          <a:spcPct val="0"/>
        </a:spcBef>
        <a:spcAft>
          <a:spcPct val="0"/>
        </a:spcAft>
        <a:defRPr sz="2800" b="1">
          <a:solidFill>
            <a:srgbClr val="336699"/>
          </a:solidFill>
          <a:latin typeface="Verdana" pitchFamily="34" charset="0"/>
        </a:defRPr>
      </a:lvl4pPr>
      <a:lvl5pPr algn="l" rtl="0" eaLnBrk="0" fontAlgn="base" hangingPunct="0">
        <a:spcBef>
          <a:spcPct val="0"/>
        </a:spcBef>
        <a:spcAft>
          <a:spcPct val="0"/>
        </a:spcAft>
        <a:defRPr sz="2800" b="1">
          <a:solidFill>
            <a:srgbClr val="336699"/>
          </a:solidFill>
          <a:latin typeface="Verdana" pitchFamily="34" charset="0"/>
        </a:defRPr>
      </a:lvl5pPr>
      <a:lvl6pPr marL="457200" algn="l" rtl="0" eaLnBrk="1" fontAlgn="base" hangingPunct="1">
        <a:spcBef>
          <a:spcPct val="0"/>
        </a:spcBef>
        <a:spcAft>
          <a:spcPct val="0"/>
        </a:spcAft>
        <a:defRPr sz="2800" b="1">
          <a:solidFill>
            <a:schemeClr val="bg1"/>
          </a:solidFill>
          <a:latin typeface="Verdana" pitchFamily="34" charset="0"/>
        </a:defRPr>
      </a:lvl6pPr>
      <a:lvl7pPr marL="914400" algn="l" rtl="0" eaLnBrk="1" fontAlgn="base" hangingPunct="1">
        <a:spcBef>
          <a:spcPct val="0"/>
        </a:spcBef>
        <a:spcAft>
          <a:spcPct val="0"/>
        </a:spcAft>
        <a:defRPr sz="2800" b="1">
          <a:solidFill>
            <a:schemeClr val="bg1"/>
          </a:solidFill>
          <a:latin typeface="Verdana" pitchFamily="34" charset="0"/>
        </a:defRPr>
      </a:lvl7pPr>
      <a:lvl8pPr marL="1371600" algn="l" rtl="0" eaLnBrk="1" fontAlgn="base" hangingPunct="1">
        <a:spcBef>
          <a:spcPct val="0"/>
        </a:spcBef>
        <a:spcAft>
          <a:spcPct val="0"/>
        </a:spcAft>
        <a:defRPr sz="2800" b="1">
          <a:solidFill>
            <a:schemeClr val="bg1"/>
          </a:solidFill>
          <a:latin typeface="Verdana" pitchFamily="34" charset="0"/>
        </a:defRPr>
      </a:lvl8pPr>
      <a:lvl9pPr marL="1828800" algn="l" rtl="0" eaLnBrk="1" fontAlgn="base" hangingPunct="1">
        <a:spcBef>
          <a:spcPct val="0"/>
        </a:spcBef>
        <a:spcAft>
          <a:spcPct val="0"/>
        </a:spcAft>
        <a:defRPr sz="2800" b="1">
          <a:solidFill>
            <a:schemeClr val="bg1"/>
          </a:solidFill>
          <a:latin typeface="Verdana" pitchFamily="34" charset="0"/>
        </a:defRPr>
      </a:lvl9pPr>
    </p:titleStyle>
    <p:bodyStyle>
      <a:lvl1pPr marL="342900" indent="-342900" algn="l" rtl="0" eaLnBrk="0" fontAlgn="base" hangingPunct="0">
        <a:spcBef>
          <a:spcPct val="20000"/>
        </a:spcBef>
        <a:spcAft>
          <a:spcPct val="0"/>
        </a:spcAft>
        <a:buChar char="•"/>
        <a:defRPr sz="3200">
          <a:solidFill>
            <a:srgbClr val="336699"/>
          </a:solidFill>
          <a:latin typeface="+mn-lt"/>
          <a:ea typeface="+mn-ea"/>
          <a:cs typeface="+mn-cs"/>
        </a:defRPr>
      </a:lvl1pPr>
      <a:lvl2pPr marL="742950" indent="-285750" algn="l" rtl="0" eaLnBrk="0" fontAlgn="base" hangingPunct="0">
        <a:spcBef>
          <a:spcPct val="20000"/>
        </a:spcBef>
        <a:spcAft>
          <a:spcPct val="0"/>
        </a:spcAft>
        <a:buChar char="–"/>
        <a:defRPr sz="2800">
          <a:solidFill>
            <a:srgbClr val="336699"/>
          </a:solidFill>
          <a:latin typeface="+mn-lt"/>
        </a:defRPr>
      </a:lvl2pPr>
      <a:lvl3pPr marL="1143000" indent="-228600" algn="l" rtl="0" eaLnBrk="0" fontAlgn="base" hangingPunct="0">
        <a:spcBef>
          <a:spcPct val="20000"/>
        </a:spcBef>
        <a:spcAft>
          <a:spcPct val="0"/>
        </a:spcAft>
        <a:buChar char="•"/>
        <a:defRPr sz="2400">
          <a:solidFill>
            <a:srgbClr val="336699"/>
          </a:solidFill>
          <a:latin typeface="+mn-lt"/>
        </a:defRPr>
      </a:lvl3pPr>
      <a:lvl4pPr marL="1600200" indent="-228600" algn="l" rtl="0" eaLnBrk="0" fontAlgn="base" hangingPunct="0">
        <a:spcBef>
          <a:spcPct val="20000"/>
        </a:spcBef>
        <a:spcAft>
          <a:spcPct val="0"/>
        </a:spcAft>
        <a:buChar char="–"/>
        <a:defRPr sz="2000">
          <a:solidFill>
            <a:srgbClr val="336699"/>
          </a:solidFill>
          <a:latin typeface="+mn-lt"/>
        </a:defRPr>
      </a:lvl4pPr>
      <a:lvl5pPr marL="2057400" indent="-228600" algn="l" rtl="0" eaLnBrk="0" fontAlgn="base" hangingPunct="0">
        <a:spcBef>
          <a:spcPct val="20000"/>
        </a:spcBef>
        <a:spcAft>
          <a:spcPct val="0"/>
        </a:spcAft>
        <a:buChar char="»"/>
        <a:defRPr sz="2000">
          <a:solidFill>
            <a:srgbClr val="336699"/>
          </a:solidFill>
          <a:latin typeface="+mn-lt"/>
        </a:defRPr>
      </a:lvl5pPr>
      <a:lvl6pPr marL="2514600" indent="-228600" algn="l" rtl="0" eaLnBrk="1" fontAlgn="base" hangingPunct="1">
        <a:spcBef>
          <a:spcPct val="20000"/>
        </a:spcBef>
        <a:spcAft>
          <a:spcPct val="0"/>
        </a:spcAft>
        <a:buChar char="»"/>
        <a:defRPr sz="2000">
          <a:solidFill>
            <a:srgbClr val="336699"/>
          </a:solidFill>
          <a:latin typeface="+mn-lt"/>
        </a:defRPr>
      </a:lvl6pPr>
      <a:lvl7pPr marL="2971800" indent="-228600" algn="l" rtl="0" eaLnBrk="1" fontAlgn="base" hangingPunct="1">
        <a:spcBef>
          <a:spcPct val="20000"/>
        </a:spcBef>
        <a:spcAft>
          <a:spcPct val="0"/>
        </a:spcAft>
        <a:buChar char="»"/>
        <a:defRPr sz="2000">
          <a:solidFill>
            <a:srgbClr val="336699"/>
          </a:solidFill>
          <a:latin typeface="+mn-lt"/>
        </a:defRPr>
      </a:lvl7pPr>
      <a:lvl8pPr marL="3429000" indent="-228600" algn="l" rtl="0" eaLnBrk="1" fontAlgn="base" hangingPunct="1">
        <a:spcBef>
          <a:spcPct val="20000"/>
        </a:spcBef>
        <a:spcAft>
          <a:spcPct val="0"/>
        </a:spcAft>
        <a:buChar char="»"/>
        <a:defRPr sz="2000">
          <a:solidFill>
            <a:srgbClr val="336699"/>
          </a:solidFill>
          <a:latin typeface="+mn-lt"/>
        </a:defRPr>
      </a:lvl8pPr>
      <a:lvl9pPr marL="3886200" indent="-228600" algn="l" rtl="0" eaLnBrk="1" fontAlgn="base" hangingPunct="1">
        <a:spcBef>
          <a:spcPct val="20000"/>
        </a:spcBef>
        <a:spcAft>
          <a:spcPct val="0"/>
        </a:spcAft>
        <a:buChar char="»"/>
        <a:defRPr sz="2000">
          <a:solidFill>
            <a:srgbClr val="3366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07339" y="1123951"/>
            <a:ext cx="89154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Lorem ipsum</a:t>
            </a:r>
          </a:p>
        </p:txBody>
      </p:sp>
      <p:sp>
        <p:nvSpPr>
          <p:cNvPr id="1027" name="Rectangle 3"/>
          <p:cNvSpPr>
            <a:spLocks noGrp="1" noChangeArrowheads="1"/>
          </p:cNvSpPr>
          <p:nvPr>
            <p:ph type="body" idx="1"/>
          </p:nvPr>
        </p:nvSpPr>
        <p:spPr bwMode="auto">
          <a:xfrm>
            <a:off x="495300" y="2387600"/>
            <a:ext cx="8915400" cy="36337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dirty="0" smtClean="0"/>
              <a:t>Et </a:t>
            </a:r>
            <a:r>
              <a:rPr lang="fr-BE" dirty="0" err="1" smtClean="0"/>
              <a:t>dolor</a:t>
            </a:r>
            <a:r>
              <a:rPr lang="fr-BE" dirty="0" smtClean="0"/>
              <a:t> </a:t>
            </a:r>
            <a:r>
              <a:rPr lang="fr-BE" dirty="0" err="1" smtClean="0"/>
              <a:t>fragum</a:t>
            </a:r>
            <a:endParaRPr lang="en-GB" dirty="0" smtClean="0"/>
          </a:p>
          <a:p>
            <a:pPr lvl="1"/>
            <a:r>
              <a:rPr lang="en-GB" dirty="0" smtClean="0"/>
              <a:t>Et </a:t>
            </a:r>
            <a:r>
              <a:rPr lang="en-GB" dirty="0" err="1" smtClean="0"/>
              <a:t>dolor</a:t>
            </a:r>
            <a:r>
              <a:rPr lang="en-GB" dirty="0" smtClean="0"/>
              <a:t> </a:t>
            </a:r>
            <a:r>
              <a:rPr lang="en-GB" dirty="0" err="1" smtClean="0"/>
              <a:t>fragum</a:t>
            </a:r>
            <a:endParaRPr lang="en-GB" dirty="0" smtClean="0"/>
          </a:p>
          <a:p>
            <a:pPr lvl="2"/>
            <a:r>
              <a:rPr lang="en-GB" dirty="0" smtClean="0"/>
              <a:t>- Et </a:t>
            </a:r>
            <a:r>
              <a:rPr lang="en-GB" dirty="0" err="1" smtClean="0"/>
              <a:t>dolor</a:t>
            </a:r>
            <a:r>
              <a:rPr lang="en-GB" dirty="0" smtClean="0"/>
              <a:t> </a:t>
            </a:r>
            <a:r>
              <a:rPr lang="en-GB" dirty="0" err="1" smtClean="0"/>
              <a:t>fragum</a:t>
            </a:r>
            <a:endParaRPr lang="en-GB" dirty="0" smtClean="0"/>
          </a:p>
        </p:txBody>
      </p:sp>
      <p:sp>
        <p:nvSpPr>
          <p:cNvPr id="1028" name="Rectangle 4"/>
          <p:cNvSpPr>
            <a:spLocks noGrp="1" noChangeArrowheads="1"/>
          </p:cNvSpPr>
          <p:nvPr>
            <p:ph type="dt" sz="half" idx="2"/>
          </p:nvPr>
        </p:nvSpPr>
        <p:spPr bwMode="auto">
          <a:xfrm>
            <a:off x="495300" y="6245225"/>
            <a:ext cx="2311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chemeClr val="tx1"/>
                </a:solidFill>
                <a:latin typeface="+mj-lt"/>
              </a:defRPr>
            </a:lvl1pPr>
          </a:lstStyle>
          <a:p>
            <a:pPr>
              <a:defRPr/>
            </a:pPr>
            <a:endParaRPr lang="en-GB" dirty="0">
              <a:solidFill>
                <a:srgbClr val="000000"/>
              </a:solidFill>
            </a:endParaRPr>
          </a:p>
        </p:txBody>
      </p:sp>
      <p:sp>
        <p:nvSpPr>
          <p:cNvPr id="1029" name="Rectangle 5"/>
          <p:cNvSpPr>
            <a:spLocks noGrp="1" noChangeArrowheads="1"/>
          </p:cNvSpPr>
          <p:nvPr>
            <p:ph type="ftr" sz="quarter" idx="3"/>
          </p:nvPr>
        </p:nvSpPr>
        <p:spPr bwMode="auto">
          <a:xfrm>
            <a:off x="3384550" y="6245225"/>
            <a:ext cx="31369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lang="en-GB" sz="1400" b="0" kern="1200" dirty="0">
                <a:solidFill>
                  <a:schemeClr val="tx1"/>
                </a:solidFill>
                <a:latin typeface="+mj-lt"/>
                <a:ea typeface="+mn-ea"/>
                <a:cs typeface="+mn-cs"/>
              </a:defRPr>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7099300" y="6245225"/>
            <a:ext cx="2311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chemeClr val="tx1"/>
                </a:solidFill>
                <a:latin typeface="Arial" charset="0"/>
              </a:defRPr>
            </a:lvl1pPr>
          </a:lstStyle>
          <a:p>
            <a:pPr>
              <a:defRPr/>
            </a:pPr>
            <a:fld id="{9C8D21B7-B314-438C-91E9-7FF9087DC078}"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2435706776"/>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timing>
    <p:tnLst>
      <p:par>
        <p:cTn id="1" dur="indefinite" restart="never" nodeType="tmRoot"/>
      </p:par>
    </p:tnLst>
  </p:timing>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90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body" idx="1"/>
          </p:nvPr>
        </p:nvSpPr>
        <p:spPr bwMode="auto">
          <a:xfrm>
            <a:off x="190500" y="1968500"/>
            <a:ext cx="9448800" cy="395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fr-FR" smtClean="0"/>
              <a:t>Click to edit Master text styles</a:t>
            </a:r>
          </a:p>
          <a:p>
            <a:pPr lvl="1"/>
            <a:r>
              <a:rPr lang="en-US" altLang="fr-FR" smtClean="0"/>
              <a:t>Second level</a:t>
            </a:r>
          </a:p>
          <a:p>
            <a:pPr lvl="2"/>
            <a:r>
              <a:rPr lang="en-US" altLang="fr-FR" smtClean="0"/>
              <a:t>Third level</a:t>
            </a:r>
          </a:p>
          <a:p>
            <a:pPr lvl="3"/>
            <a:r>
              <a:rPr lang="en-US" altLang="fr-FR" smtClean="0"/>
              <a:t>Fourth level</a:t>
            </a:r>
          </a:p>
          <a:p>
            <a:pPr lvl="4"/>
            <a:r>
              <a:rPr lang="en-US" altLang="fr-FR" smtClean="0"/>
              <a:t>Fifth level</a:t>
            </a:r>
            <a:endParaRPr lang="en-GB" altLang="fr-FR" smtClean="0"/>
          </a:p>
        </p:txBody>
      </p:sp>
      <p:sp>
        <p:nvSpPr>
          <p:cNvPr id="1028" name="Rectangle 4"/>
          <p:cNvSpPr>
            <a:spLocks noGrp="1" noChangeArrowheads="1"/>
          </p:cNvSpPr>
          <p:nvPr>
            <p:ph type="dt" sz="half" idx="2"/>
          </p:nvPr>
        </p:nvSpPr>
        <p:spPr bwMode="auto">
          <a:xfrm>
            <a:off x="166688" y="6467475"/>
            <a:ext cx="187325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a:solidFill>
                  <a:srgbClr val="808080"/>
                </a:solidFill>
                <a:cs typeface="+mn-cs"/>
              </a:defRPr>
            </a:lvl1pPr>
          </a:lstStyle>
          <a:p>
            <a:pPr>
              <a:defRPr/>
            </a:pPr>
            <a:fld id="{B4FB1EF3-8CCC-455B-94CE-E16C8E78FE3A}" type="datetime1">
              <a:rPr lang="en-GB"/>
              <a:pPr>
                <a:defRPr/>
              </a:pPr>
              <a:t>18/11/2019</a:t>
            </a:fld>
            <a:endParaRPr lang="en-GB" dirty="0"/>
          </a:p>
        </p:txBody>
      </p:sp>
      <p:sp>
        <p:nvSpPr>
          <p:cNvPr id="1030" name="Rectangle 6"/>
          <p:cNvSpPr>
            <a:spLocks noGrp="1" noChangeArrowheads="1"/>
          </p:cNvSpPr>
          <p:nvPr>
            <p:ph type="sldNum" sz="quarter" idx="4"/>
          </p:nvPr>
        </p:nvSpPr>
        <p:spPr bwMode="auto">
          <a:xfrm>
            <a:off x="7391400" y="6467475"/>
            <a:ext cx="2311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solidFill>
                  <a:srgbClr val="808080"/>
                </a:solidFill>
                <a:cs typeface="+mn-cs"/>
              </a:defRPr>
            </a:lvl1pPr>
          </a:lstStyle>
          <a:p>
            <a:pPr>
              <a:defRPr/>
            </a:pPr>
            <a:fld id="{D7ED663F-A592-45A4-BE70-78C56D7D809C}" type="slidenum">
              <a:rPr lang="en-GB"/>
              <a:pPr>
                <a:defRPr/>
              </a:pPr>
              <a:t>‹#›</a:t>
            </a:fld>
            <a:endParaRPr lang="en-GB" dirty="0"/>
          </a:p>
        </p:txBody>
      </p:sp>
      <p:sp>
        <p:nvSpPr>
          <p:cNvPr id="2" name="Rectangle 9"/>
          <p:cNvSpPr>
            <a:spLocks noGrp="1" noChangeArrowheads="1"/>
          </p:cNvSpPr>
          <p:nvPr>
            <p:ph type="title"/>
          </p:nvPr>
        </p:nvSpPr>
        <p:spPr bwMode="auto">
          <a:xfrm>
            <a:off x="190500" y="1193800"/>
            <a:ext cx="9474200"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fr-FR" smtClean="0"/>
              <a:t>Click to edit Master title style</a:t>
            </a:r>
            <a:endParaRPr lang="en-GB" altLang="fr-FR" smtClean="0"/>
          </a:p>
        </p:txBody>
      </p:sp>
    </p:spTree>
    <p:extLst>
      <p:ext uri="{BB962C8B-B14F-4D97-AF65-F5344CB8AC3E}">
        <p14:creationId xmlns:p14="http://schemas.microsoft.com/office/powerpoint/2010/main" val="1367784109"/>
      </p:ext>
    </p:extLst>
  </p:cSld>
  <p:clrMap bg1="lt1" tx1="dk1" bg2="lt2" tx2="dk2" accent1="accent1" accent2="accent2" accent3="accent3" accent4="accent4" accent5="accent5" accent6="accent6" hlink="hlink" folHlink="folHlink"/>
  <p:sldLayoutIdLst>
    <p:sldLayoutId id="2147484034" r:id="rId1"/>
    <p:sldLayoutId id="2147484035" r:id="rId2"/>
    <p:sldLayoutId id="2147484036" r:id="rId3"/>
    <p:sldLayoutId id="2147484037" r:id="rId4"/>
    <p:sldLayoutId id="2147484038" r:id="rId5"/>
    <p:sldLayoutId id="2147484039" r:id="rId6"/>
    <p:sldLayoutId id="2147484040" r:id="rId7"/>
    <p:sldLayoutId id="2147484041" r:id="rId8"/>
    <p:sldLayoutId id="2147484042" r:id="rId9"/>
    <p:sldLayoutId id="2147484043" r:id="rId10"/>
    <p:sldLayoutId id="2147484044" r:id="rId11"/>
  </p:sldLayoutIdLst>
  <p:hf hdr="0" ftr="0" dt="0"/>
  <p:txStyles>
    <p:titleStyle>
      <a:lvl1pPr algn="l" rtl="0" eaLnBrk="0" fontAlgn="base" hangingPunct="0">
        <a:spcBef>
          <a:spcPct val="0"/>
        </a:spcBef>
        <a:spcAft>
          <a:spcPct val="0"/>
        </a:spcAft>
        <a:defRPr sz="2800" b="1">
          <a:solidFill>
            <a:srgbClr val="336699"/>
          </a:solidFill>
          <a:latin typeface="+mj-lt"/>
          <a:ea typeface="+mj-ea"/>
          <a:cs typeface="+mj-cs"/>
        </a:defRPr>
      </a:lvl1pPr>
      <a:lvl2pPr algn="l" rtl="0" eaLnBrk="0" fontAlgn="base" hangingPunct="0">
        <a:spcBef>
          <a:spcPct val="0"/>
        </a:spcBef>
        <a:spcAft>
          <a:spcPct val="0"/>
        </a:spcAft>
        <a:defRPr sz="2800" b="1">
          <a:solidFill>
            <a:srgbClr val="336699"/>
          </a:solidFill>
          <a:latin typeface="Verdana" pitchFamily="34" charset="0"/>
        </a:defRPr>
      </a:lvl2pPr>
      <a:lvl3pPr algn="l" rtl="0" eaLnBrk="0" fontAlgn="base" hangingPunct="0">
        <a:spcBef>
          <a:spcPct val="0"/>
        </a:spcBef>
        <a:spcAft>
          <a:spcPct val="0"/>
        </a:spcAft>
        <a:defRPr sz="2800" b="1">
          <a:solidFill>
            <a:srgbClr val="336699"/>
          </a:solidFill>
          <a:latin typeface="Verdana" pitchFamily="34" charset="0"/>
        </a:defRPr>
      </a:lvl3pPr>
      <a:lvl4pPr algn="l" rtl="0" eaLnBrk="0" fontAlgn="base" hangingPunct="0">
        <a:spcBef>
          <a:spcPct val="0"/>
        </a:spcBef>
        <a:spcAft>
          <a:spcPct val="0"/>
        </a:spcAft>
        <a:defRPr sz="2800" b="1">
          <a:solidFill>
            <a:srgbClr val="336699"/>
          </a:solidFill>
          <a:latin typeface="Verdana" pitchFamily="34" charset="0"/>
        </a:defRPr>
      </a:lvl4pPr>
      <a:lvl5pPr algn="l" rtl="0" eaLnBrk="0" fontAlgn="base" hangingPunct="0">
        <a:spcBef>
          <a:spcPct val="0"/>
        </a:spcBef>
        <a:spcAft>
          <a:spcPct val="0"/>
        </a:spcAft>
        <a:defRPr sz="2800" b="1">
          <a:solidFill>
            <a:srgbClr val="336699"/>
          </a:solidFill>
          <a:latin typeface="Verdana" pitchFamily="34" charset="0"/>
        </a:defRPr>
      </a:lvl5pPr>
      <a:lvl6pPr marL="457200" algn="l" rtl="0" eaLnBrk="1" fontAlgn="base" hangingPunct="1">
        <a:spcBef>
          <a:spcPct val="0"/>
        </a:spcBef>
        <a:spcAft>
          <a:spcPct val="0"/>
        </a:spcAft>
        <a:defRPr sz="2800" b="1">
          <a:solidFill>
            <a:schemeClr val="bg1"/>
          </a:solidFill>
          <a:latin typeface="Verdana" pitchFamily="34" charset="0"/>
        </a:defRPr>
      </a:lvl6pPr>
      <a:lvl7pPr marL="914400" algn="l" rtl="0" eaLnBrk="1" fontAlgn="base" hangingPunct="1">
        <a:spcBef>
          <a:spcPct val="0"/>
        </a:spcBef>
        <a:spcAft>
          <a:spcPct val="0"/>
        </a:spcAft>
        <a:defRPr sz="2800" b="1">
          <a:solidFill>
            <a:schemeClr val="bg1"/>
          </a:solidFill>
          <a:latin typeface="Verdana" pitchFamily="34" charset="0"/>
        </a:defRPr>
      </a:lvl7pPr>
      <a:lvl8pPr marL="1371600" algn="l" rtl="0" eaLnBrk="1" fontAlgn="base" hangingPunct="1">
        <a:spcBef>
          <a:spcPct val="0"/>
        </a:spcBef>
        <a:spcAft>
          <a:spcPct val="0"/>
        </a:spcAft>
        <a:defRPr sz="2800" b="1">
          <a:solidFill>
            <a:schemeClr val="bg1"/>
          </a:solidFill>
          <a:latin typeface="Verdana" pitchFamily="34" charset="0"/>
        </a:defRPr>
      </a:lvl8pPr>
      <a:lvl9pPr marL="1828800" algn="l" rtl="0" eaLnBrk="1" fontAlgn="base" hangingPunct="1">
        <a:spcBef>
          <a:spcPct val="0"/>
        </a:spcBef>
        <a:spcAft>
          <a:spcPct val="0"/>
        </a:spcAft>
        <a:defRPr sz="2800" b="1">
          <a:solidFill>
            <a:schemeClr val="bg1"/>
          </a:solidFill>
          <a:latin typeface="Verdana" pitchFamily="34" charset="0"/>
        </a:defRPr>
      </a:lvl9pPr>
    </p:titleStyle>
    <p:bodyStyle>
      <a:lvl1pPr marL="342900" indent="-342900" algn="l" rtl="0" eaLnBrk="0" fontAlgn="base" hangingPunct="0">
        <a:spcBef>
          <a:spcPct val="20000"/>
        </a:spcBef>
        <a:spcAft>
          <a:spcPct val="0"/>
        </a:spcAft>
        <a:buChar char="•"/>
        <a:defRPr sz="3200">
          <a:solidFill>
            <a:srgbClr val="336699"/>
          </a:solidFill>
          <a:latin typeface="+mn-lt"/>
          <a:ea typeface="+mn-ea"/>
          <a:cs typeface="+mn-cs"/>
        </a:defRPr>
      </a:lvl1pPr>
      <a:lvl2pPr marL="742950" indent="-285750" algn="l" rtl="0" eaLnBrk="0" fontAlgn="base" hangingPunct="0">
        <a:spcBef>
          <a:spcPct val="20000"/>
        </a:spcBef>
        <a:spcAft>
          <a:spcPct val="0"/>
        </a:spcAft>
        <a:buChar char="–"/>
        <a:defRPr sz="2800">
          <a:solidFill>
            <a:srgbClr val="336699"/>
          </a:solidFill>
          <a:latin typeface="+mn-lt"/>
        </a:defRPr>
      </a:lvl2pPr>
      <a:lvl3pPr marL="1143000" indent="-228600" algn="l" rtl="0" eaLnBrk="0" fontAlgn="base" hangingPunct="0">
        <a:spcBef>
          <a:spcPct val="20000"/>
        </a:spcBef>
        <a:spcAft>
          <a:spcPct val="0"/>
        </a:spcAft>
        <a:buChar char="•"/>
        <a:defRPr sz="2400">
          <a:solidFill>
            <a:srgbClr val="336699"/>
          </a:solidFill>
          <a:latin typeface="+mn-lt"/>
        </a:defRPr>
      </a:lvl3pPr>
      <a:lvl4pPr marL="1600200" indent="-228600" algn="l" rtl="0" eaLnBrk="0" fontAlgn="base" hangingPunct="0">
        <a:spcBef>
          <a:spcPct val="20000"/>
        </a:spcBef>
        <a:spcAft>
          <a:spcPct val="0"/>
        </a:spcAft>
        <a:buChar char="–"/>
        <a:defRPr sz="2000">
          <a:solidFill>
            <a:srgbClr val="336699"/>
          </a:solidFill>
          <a:latin typeface="+mn-lt"/>
        </a:defRPr>
      </a:lvl4pPr>
      <a:lvl5pPr marL="2057400" indent="-228600" algn="l" rtl="0" eaLnBrk="0" fontAlgn="base" hangingPunct="0">
        <a:spcBef>
          <a:spcPct val="20000"/>
        </a:spcBef>
        <a:spcAft>
          <a:spcPct val="0"/>
        </a:spcAft>
        <a:buChar char="»"/>
        <a:defRPr sz="2000">
          <a:solidFill>
            <a:srgbClr val="336699"/>
          </a:solidFill>
          <a:latin typeface="+mn-lt"/>
        </a:defRPr>
      </a:lvl5pPr>
      <a:lvl6pPr marL="2514600" indent="-228600" algn="l" rtl="0" eaLnBrk="1" fontAlgn="base" hangingPunct="1">
        <a:spcBef>
          <a:spcPct val="20000"/>
        </a:spcBef>
        <a:spcAft>
          <a:spcPct val="0"/>
        </a:spcAft>
        <a:buChar char="»"/>
        <a:defRPr sz="2000">
          <a:solidFill>
            <a:srgbClr val="336699"/>
          </a:solidFill>
          <a:latin typeface="+mn-lt"/>
        </a:defRPr>
      </a:lvl6pPr>
      <a:lvl7pPr marL="2971800" indent="-228600" algn="l" rtl="0" eaLnBrk="1" fontAlgn="base" hangingPunct="1">
        <a:spcBef>
          <a:spcPct val="20000"/>
        </a:spcBef>
        <a:spcAft>
          <a:spcPct val="0"/>
        </a:spcAft>
        <a:buChar char="»"/>
        <a:defRPr sz="2000">
          <a:solidFill>
            <a:srgbClr val="336699"/>
          </a:solidFill>
          <a:latin typeface="+mn-lt"/>
        </a:defRPr>
      </a:lvl7pPr>
      <a:lvl8pPr marL="3429000" indent="-228600" algn="l" rtl="0" eaLnBrk="1" fontAlgn="base" hangingPunct="1">
        <a:spcBef>
          <a:spcPct val="20000"/>
        </a:spcBef>
        <a:spcAft>
          <a:spcPct val="0"/>
        </a:spcAft>
        <a:buChar char="»"/>
        <a:defRPr sz="2000">
          <a:solidFill>
            <a:srgbClr val="336699"/>
          </a:solidFill>
          <a:latin typeface="+mn-lt"/>
        </a:defRPr>
      </a:lvl8pPr>
      <a:lvl9pPr marL="3886200" indent="-228600" algn="l" rtl="0" eaLnBrk="1" fontAlgn="base" hangingPunct="1">
        <a:spcBef>
          <a:spcPct val="20000"/>
        </a:spcBef>
        <a:spcAft>
          <a:spcPct val="0"/>
        </a:spcAft>
        <a:buChar char="»"/>
        <a:defRPr sz="2000">
          <a:solidFill>
            <a:srgbClr val="3366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07339" y="1123992"/>
            <a:ext cx="8915400" cy="936625"/>
          </a:xfrm>
          <a:prstGeom prst="rect">
            <a:avLst/>
          </a:prstGeom>
          <a:noFill/>
          <a:ln w="9525">
            <a:noFill/>
            <a:miter lim="800000"/>
            <a:headEnd/>
            <a:tailEnd/>
          </a:ln>
        </p:spPr>
        <p:txBody>
          <a:bodyPr vert="horz" wrap="square" lIns="91398" tIns="45700" rIns="91398" bIns="45700" numCol="1" anchor="ctr" anchorCtr="0" compatLnSpc="1">
            <a:prstTxWarp prst="textNoShape">
              <a:avLst/>
            </a:prstTxWarp>
          </a:bodyPr>
          <a:lstStyle/>
          <a:p>
            <a:pPr lvl="0"/>
            <a:r>
              <a:rPr lang="en-GB" smtClean="0"/>
              <a:t>Lorem ipsum</a:t>
            </a:r>
          </a:p>
        </p:txBody>
      </p:sp>
      <p:sp>
        <p:nvSpPr>
          <p:cNvPr id="1027" name="Rectangle 3"/>
          <p:cNvSpPr>
            <a:spLocks noGrp="1" noChangeArrowheads="1"/>
          </p:cNvSpPr>
          <p:nvPr>
            <p:ph type="body" idx="1"/>
          </p:nvPr>
        </p:nvSpPr>
        <p:spPr bwMode="auto">
          <a:xfrm>
            <a:off x="495301" y="2387600"/>
            <a:ext cx="8915400" cy="3633788"/>
          </a:xfrm>
          <a:prstGeom prst="rect">
            <a:avLst/>
          </a:prstGeom>
          <a:noFill/>
          <a:ln w="9525">
            <a:noFill/>
            <a:miter lim="800000"/>
            <a:headEnd/>
            <a:tailEnd/>
          </a:ln>
        </p:spPr>
        <p:txBody>
          <a:bodyPr vert="horz" wrap="square" lIns="91398" tIns="45700" rIns="91398" bIns="45700" numCol="1" anchor="t" anchorCtr="0" compatLnSpc="1">
            <a:prstTxWarp prst="textNoShape">
              <a:avLst/>
            </a:prstTxWarp>
          </a:bodyPr>
          <a:lstStyle/>
          <a:p>
            <a:pPr lvl="0"/>
            <a:r>
              <a:rPr lang="fr-BE" dirty="0" smtClean="0"/>
              <a:t>Et </a:t>
            </a:r>
            <a:r>
              <a:rPr lang="fr-BE" dirty="0" err="1" smtClean="0"/>
              <a:t>dolor</a:t>
            </a:r>
            <a:r>
              <a:rPr lang="fr-BE" dirty="0" smtClean="0"/>
              <a:t> </a:t>
            </a:r>
            <a:r>
              <a:rPr lang="fr-BE" dirty="0" err="1" smtClean="0"/>
              <a:t>fragum</a:t>
            </a:r>
            <a:endParaRPr lang="en-GB" dirty="0" smtClean="0"/>
          </a:p>
          <a:p>
            <a:pPr lvl="1"/>
            <a:r>
              <a:rPr lang="en-GB" dirty="0" smtClean="0"/>
              <a:t>Et </a:t>
            </a:r>
            <a:r>
              <a:rPr lang="en-GB" dirty="0" err="1" smtClean="0"/>
              <a:t>dolor</a:t>
            </a:r>
            <a:r>
              <a:rPr lang="en-GB" dirty="0" smtClean="0"/>
              <a:t> </a:t>
            </a:r>
            <a:r>
              <a:rPr lang="en-GB" dirty="0" err="1" smtClean="0"/>
              <a:t>fragum</a:t>
            </a:r>
            <a:endParaRPr lang="en-GB" dirty="0" smtClean="0"/>
          </a:p>
          <a:p>
            <a:pPr lvl="2"/>
            <a:r>
              <a:rPr lang="en-GB" dirty="0" smtClean="0"/>
              <a:t>- Et </a:t>
            </a:r>
            <a:r>
              <a:rPr lang="en-GB" dirty="0" err="1" smtClean="0"/>
              <a:t>dolor</a:t>
            </a:r>
            <a:r>
              <a:rPr lang="en-GB" dirty="0" smtClean="0"/>
              <a:t> </a:t>
            </a:r>
            <a:r>
              <a:rPr lang="en-GB" dirty="0" err="1" smtClean="0"/>
              <a:t>fragum</a:t>
            </a:r>
            <a:endParaRPr lang="en-GB" dirty="0" smtClean="0"/>
          </a:p>
        </p:txBody>
      </p:sp>
      <p:sp>
        <p:nvSpPr>
          <p:cNvPr id="1028" name="Rectangle 4"/>
          <p:cNvSpPr>
            <a:spLocks noGrp="1" noChangeArrowheads="1"/>
          </p:cNvSpPr>
          <p:nvPr>
            <p:ph type="dt" sz="half" idx="2"/>
          </p:nvPr>
        </p:nvSpPr>
        <p:spPr bwMode="auto">
          <a:xfrm>
            <a:off x="495305" y="6245228"/>
            <a:ext cx="2311401" cy="476250"/>
          </a:xfrm>
          <a:prstGeom prst="rect">
            <a:avLst/>
          </a:prstGeom>
          <a:noFill/>
          <a:ln w="9525">
            <a:noFill/>
            <a:miter lim="800000"/>
            <a:headEnd/>
            <a:tailEnd/>
          </a:ln>
          <a:effectLst/>
        </p:spPr>
        <p:txBody>
          <a:bodyPr vert="horz" wrap="square" lIns="91398" tIns="45700" rIns="91398" bIns="45700" numCol="1" anchor="t" anchorCtr="0" compatLnSpc="1">
            <a:prstTxWarp prst="textNoShape">
              <a:avLst/>
            </a:prstTxWarp>
          </a:bodyPr>
          <a:lstStyle>
            <a:lvl1pPr>
              <a:defRPr sz="1400" b="0">
                <a:solidFill>
                  <a:schemeClr val="tx1"/>
                </a:solidFill>
                <a:latin typeface="+mj-lt"/>
              </a:defRPr>
            </a:lvl1pPr>
          </a:lstStyle>
          <a:p>
            <a:pPr>
              <a:defRPr/>
            </a:pPr>
            <a:endParaRPr lang="en-GB" dirty="0">
              <a:solidFill>
                <a:srgbClr val="000000"/>
              </a:solidFill>
            </a:endParaRPr>
          </a:p>
        </p:txBody>
      </p:sp>
      <p:sp>
        <p:nvSpPr>
          <p:cNvPr id="1029" name="Rectangle 5"/>
          <p:cNvSpPr>
            <a:spLocks noGrp="1" noChangeArrowheads="1"/>
          </p:cNvSpPr>
          <p:nvPr>
            <p:ph type="ftr" sz="quarter" idx="3"/>
          </p:nvPr>
        </p:nvSpPr>
        <p:spPr bwMode="auto">
          <a:xfrm>
            <a:off x="3384551" y="6245228"/>
            <a:ext cx="3136900" cy="476250"/>
          </a:xfrm>
          <a:prstGeom prst="rect">
            <a:avLst/>
          </a:prstGeom>
          <a:noFill/>
          <a:ln w="9525">
            <a:noFill/>
            <a:miter lim="800000"/>
            <a:headEnd/>
            <a:tailEnd/>
          </a:ln>
          <a:effectLst/>
        </p:spPr>
        <p:txBody>
          <a:bodyPr vert="horz" wrap="square" lIns="91398" tIns="45700" rIns="91398" bIns="45700" numCol="1" anchor="t" anchorCtr="0" compatLnSpc="1">
            <a:prstTxWarp prst="textNoShape">
              <a:avLst/>
            </a:prstTxWarp>
          </a:bodyPr>
          <a:lstStyle>
            <a:lvl1pPr algn="ctr">
              <a:defRPr lang="en-GB" sz="1400" b="0" kern="1200" dirty="0">
                <a:solidFill>
                  <a:schemeClr val="tx1"/>
                </a:solidFill>
                <a:latin typeface="+mj-lt"/>
                <a:ea typeface="+mn-ea"/>
                <a:cs typeface="+mn-cs"/>
              </a:defRPr>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7099306" y="6245228"/>
            <a:ext cx="2311401" cy="476250"/>
          </a:xfrm>
          <a:prstGeom prst="rect">
            <a:avLst/>
          </a:prstGeom>
          <a:noFill/>
          <a:ln w="9525">
            <a:noFill/>
            <a:miter lim="800000"/>
            <a:headEnd/>
            <a:tailEnd/>
          </a:ln>
          <a:effectLst/>
        </p:spPr>
        <p:txBody>
          <a:bodyPr vert="horz" wrap="square" lIns="91398" tIns="45700" rIns="91398" bIns="45700" numCol="1" anchor="t" anchorCtr="0" compatLnSpc="1">
            <a:prstTxWarp prst="textNoShape">
              <a:avLst/>
            </a:prstTxWarp>
          </a:bodyPr>
          <a:lstStyle>
            <a:lvl1pPr algn="r">
              <a:defRPr sz="1400" b="0">
                <a:solidFill>
                  <a:schemeClr val="tx1"/>
                </a:solidFill>
                <a:latin typeface="Arial" charset="0"/>
              </a:defRPr>
            </a:lvl1pPr>
          </a:lstStyle>
          <a:p>
            <a:pPr>
              <a:defRPr/>
            </a:pPr>
            <a:fld id="{9C8D21B7-B314-438C-91E9-7FF9087DC078}"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1225506647"/>
      </p:ext>
    </p:extLst>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53" r:id="rId7"/>
    <p:sldLayoutId id="2147484054" r:id="rId8"/>
    <p:sldLayoutId id="2147484055" r:id="rId9"/>
    <p:sldLayoutId id="2147484056" r:id="rId10"/>
    <p:sldLayoutId id="2147484057" r:id="rId11"/>
    <p:sldLayoutId id="2147484058" r:id="rId12"/>
    <p:sldLayoutId id="2147484059" r:id="rId13"/>
  </p:sldLayoutIdLst>
  <p:timing>
    <p:tnLst>
      <p:par>
        <p:cTn id="1" dur="indefinite" restart="never" nodeType="tmRoot"/>
      </p:par>
    </p:tnLst>
  </p:timing>
  <p:txStyles>
    <p:titleStyle>
      <a:lvl1pPr marL="358611" indent="-358611" algn="l" rtl="0" eaLnBrk="0" fontAlgn="base" hangingPunct="0">
        <a:spcBef>
          <a:spcPct val="0"/>
        </a:spcBef>
        <a:spcAft>
          <a:spcPct val="0"/>
        </a:spcAft>
        <a:defRPr sz="3000" b="1">
          <a:solidFill>
            <a:srgbClr val="0F5494"/>
          </a:solidFill>
          <a:latin typeface="+mj-lt"/>
          <a:ea typeface="+mj-ea"/>
          <a:cs typeface="+mj-cs"/>
        </a:defRPr>
      </a:lvl1pPr>
      <a:lvl2pPr marL="358611" indent="-358611" algn="l" rtl="0" eaLnBrk="0" fontAlgn="base" hangingPunct="0">
        <a:spcBef>
          <a:spcPct val="0"/>
        </a:spcBef>
        <a:spcAft>
          <a:spcPct val="0"/>
        </a:spcAft>
        <a:defRPr sz="3000" b="1">
          <a:solidFill>
            <a:srgbClr val="0F5494"/>
          </a:solidFill>
          <a:latin typeface="Verdana" pitchFamily="34" charset="0"/>
        </a:defRPr>
      </a:lvl2pPr>
      <a:lvl3pPr marL="358611" indent="-358611" algn="l" rtl="0" eaLnBrk="0" fontAlgn="base" hangingPunct="0">
        <a:spcBef>
          <a:spcPct val="0"/>
        </a:spcBef>
        <a:spcAft>
          <a:spcPct val="0"/>
        </a:spcAft>
        <a:defRPr sz="3000" b="1">
          <a:solidFill>
            <a:srgbClr val="0F5494"/>
          </a:solidFill>
          <a:latin typeface="Verdana" pitchFamily="34" charset="0"/>
        </a:defRPr>
      </a:lvl3pPr>
      <a:lvl4pPr marL="358611" indent="-358611" algn="l" rtl="0" eaLnBrk="0" fontAlgn="base" hangingPunct="0">
        <a:spcBef>
          <a:spcPct val="0"/>
        </a:spcBef>
        <a:spcAft>
          <a:spcPct val="0"/>
        </a:spcAft>
        <a:defRPr sz="3000" b="1">
          <a:solidFill>
            <a:srgbClr val="0F5494"/>
          </a:solidFill>
          <a:latin typeface="Verdana" pitchFamily="34" charset="0"/>
        </a:defRPr>
      </a:lvl4pPr>
      <a:lvl5pPr marL="358611" indent="-358611" algn="l" rtl="0" eaLnBrk="0" fontAlgn="base" hangingPunct="0">
        <a:spcBef>
          <a:spcPct val="0"/>
        </a:spcBef>
        <a:spcAft>
          <a:spcPct val="0"/>
        </a:spcAft>
        <a:defRPr sz="3000" b="1">
          <a:solidFill>
            <a:srgbClr val="0F5494"/>
          </a:solidFill>
          <a:latin typeface="Verdana" pitchFamily="34" charset="0"/>
        </a:defRPr>
      </a:lvl5pPr>
      <a:lvl6pPr marL="815603" algn="l" rtl="0" fontAlgn="base">
        <a:spcBef>
          <a:spcPct val="0"/>
        </a:spcBef>
        <a:spcAft>
          <a:spcPct val="0"/>
        </a:spcAft>
        <a:defRPr sz="3000" b="1">
          <a:solidFill>
            <a:srgbClr val="0F5494"/>
          </a:solidFill>
          <a:latin typeface="Verdana" pitchFamily="34" charset="0"/>
        </a:defRPr>
      </a:lvl6pPr>
      <a:lvl7pPr marL="1272593" algn="l" rtl="0" fontAlgn="base">
        <a:spcBef>
          <a:spcPct val="0"/>
        </a:spcBef>
        <a:spcAft>
          <a:spcPct val="0"/>
        </a:spcAft>
        <a:defRPr sz="3000" b="1">
          <a:solidFill>
            <a:srgbClr val="0F5494"/>
          </a:solidFill>
          <a:latin typeface="Verdana" pitchFamily="34" charset="0"/>
        </a:defRPr>
      </a:lvl7pPr>
      <a:lvl8pPr marL="1729581" algn="l" rtl="0" fontAlgn="base">
        <a:spcBef>
          <a:spcPct val="0"/>
        </a:spcBef>
        <a:spcAft>
          <a:spcPct val="0"/>
        </a:spcAft>
        <a:defRPr sz="3000" b="1">
          <a:solidFill>
            <a:srgbClr val="0F5494"/>
          </a:solidFill>
          <a:latin typeface="Verdana" pitchFamily="34" charset="0"/>
        </a:defRPr>
      </a:lvl8pPr>
      <a:lvl9pPr marL="2186573" algn="l" rtl="0" fontAlgn="base">
        <a:spcBef>
          <a:spcPct val="0"/>
        </a:spcBef>
        <a:spcAft>
          <a:spcPct val="0"/>
        </a:spcAft>
        <a:defRPr sz="3000" b="1">
          <a:solidFill>
            <a:srgbClr val="0F5494"/>
          </a:solidFill>
          <a:latin typeface="Verdana" pitchFamily="34" charset="0"/>
        </a:defRPr>
      </a:lvl9pPr>
    </p:titleStyle>
    <p:bodyStyle>
      <a:lvl1pPr marL="342744" indent="-342744"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609" indent="-285618" algn="l" rtl="0" eaLnBrk="0" fontAlgn="base" hangingPunct="0">
        <a:spcBef>
          <a:spcPct val="20000"/>
        </a:spcBef>
        <a:spcAft>
          <a:spcPct val="0"/>
        </a:spcAft>
        <a:buClr>
          <a:srgbClr val="009FBA"/>
        </a:buClr>
        <a:buChar char="•"/>
        <a:defRPr sz="2000" b="1">
          <a:solidFill>
            <a:srgbClr val="0F5494"/>
          </a:solidFill>
          <a:latin typeface="+mn-lt"/>
        </a:defRPr>
      </a:lvl2pPr>
      <a:lvl3pPr marL="1142476" indent="-228492" algn="l" rtl="0" eaLnBrk="0" fontAlgn="base" hangingPunct="0">
        <a:spcBef>
          <a:spcPct val="20000"/>
        </a:spcBef>
        <a:spcAft>
          <a:spcPct val="0"/>
        </a:spcAft>
        <a:defRPr sz="1400">
          <a:solidFill>
            <a:srgbClr val="0F5494"/>
          </a:solidFill>
          <a:latin typeface="+mn-lt"/>
        </a:defRPr>
      </a:lvl3pPr>
      <a:lvl4pPr marL="1599468" indent="-228492" algn="l" rtl="0" eaLnBrk="0" fontAlgn="base" hangingPunct="0">
        <a:spcBef>
          <a:spcPct val="20000"/>
        </a:spcBef>
        <a:spcAft>
          <a:spcPct val="0"/>
        </a:spcAft>
        <a:buChar char="–"/>
        <a:defRPr sz="2000">
          <a:solidFill>
            <a:schemeClr val="tx1"/>
          </a:solidFill>
          <a:latin typeface="Arial" charset="0"/>
        </a:defRPr>
      </a:lvl4pPr>
      <a:lvl5pPr marL="2056456" indent="-228492" algn="l" rtl="0" eaLnBrk="0" fontAlgn="base" hangingPunct="0">
        <a:spcBef>
          <a:spcPct val="20000"/>
        </a:spcBef>
        <a:spcAft>
          <a:spcPct val="0"/>
        </a:spcAft>
        <a:buChar char="»"/>
        <a:defRPr sz="2000">
          <a:solidFill>
            <a:schemeClr val="tx1"/>
          </a:solidFill>
          <a:latin typeface="Arial" charset="0"/>
        </a:defRPr>
      </a:lvl5pPr>
      <a:lvl6pPr marL="2513448" indent="-228492" algn="l" rtl="0" fontAlgn="base">
        <a:spcBef>
          <a:spcPct val="20000"/>
        </a:spcBef>
        <a:spcAft>
          <a:spcPct val="0"/>
        </a:spcAft>
        <a:buChar char="»"/>
        <a:defRPr sz="2000">
          <a:solidFill>
            <a:schemeClr val="tx1"/>
          </a:solidFill>
          <a:latin typeface="Arial" charset="0"/>
        </a:defRPr>
      </a:lvl6pPr>
      <a:lvl7pPr marL="2970439" indent="-228492" algn="l" rtl="0" fontAlgn="base">
        <a:spcBef>
          <a:spcPct val="20000"/>
        </a:spcBef>
        <a:spcAft>
          <a:spcPct val="0"/>
        </a:spcAft>
        <a:buChar char="»"/>
        <a:defRPr sz="2000">
          <a:solidFill>
            <a:schemeClr val="tx1"/>
          </a:solidFill>
          <a:latin typeface="Arial" charset="0"/>
        </a:defRPr>
      </a:lvl7pPr>
      <a:lvl8pPr marL="3427430" indent="-228492" algn="l" rtl="0" fontAlgn="base">
        <a:spcBef>
          <a:spcPct val="20000"/>
        </a:spcBef>
        <a:spcAft>
          <a:spcPct val="0"/>
        </a:spcAft>
        <a:buChar char="»"/>
        <a:defRPr sz="2000">
          <a:solidFill>
            <a:schemeClr val="tx1"/>
          </a:solidFill>
          <a:latin typeface="Arial" charset="0"/>
        </a:defRPr>
      </a:lvl8pPr>
      <a:lvl9pPr marL="3884420" indent="-228492"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3982" rtl="0" eaLnBrk="1" latinLnBrk="0" hangingPunct="1">
        <a:defRPr sz="1800" kern="1200">
          <a:solidFill>
            <a:schemeClr val="tx1"/>
          </a:solidFill>
          <a:latin typeface="+mn-lt"/>
          <a:ea typeface="+mn-ea"/>
          <a:cs typeface="+mn-cs"/>
        </a:defRPr>
      </a:lvl1pPr>
      <a:lvl2pPr marL="456990" algn="l" defTabSz="913982" rtl="0" eaLnBrk="1" latinLnBrk="0" hangingPunct="1">
        <a:defRPr sz="1800" kern="1200">
          <a:solidFill>
            <a:schemeClr val="tx1"/>
          </a:solidFill>
          <a:latin typeface="+mn-lt"/>
          <a:ea typeface="+mn-ea"/>
          <a:cs typeface="+mn-cs"/>
        </a:defRPr>
      </a:lvl2pPr>
      <a:lvl3pPr marL="913982" algn="l" defTabSz="913982" rtl="0" eaLnBrk="1" latinLnBrk="0" hangingPunct="1">
        <a:defRPr sz="1800" kern="1200">
          <a:solidFill>
            <a:schemeClr val="tx1"/>
          </a:solidFill>
          <a:latin typeface="+mn-lt"/>
          <a:ea typeface="+mn-ea"/>
          <a:cs typeface="+mn-cs"/>
        </a:defRPr>
      </a:lvl3pPr>
      <a:lvl4pPr marL="1370972" algn="l" defTabSz="913982" rtl="0" eaLnBrk="1" latinLnBrk="0" hangingPunct="1">
        <a:defRPr sz="1800" kern="1200">
          <a:solidFill>
            <a:schemeClr val="tx1"/>
          </a:solidFill>
          <a:latin typeface="+mn-lt"/>
          <a:ea typeface="+mn-ea"/>
          <a:cs typeface="+mn-cs"/>
        </a:defRPr>
      </a:lvl4pPr>
      <a:lvl5pPr marL="1827960" algn="l" defTabSz="913982" rtl="0" eaLnBrk="1" latinLnBrk="0" hangingPunct="1">
        <a:defRPr sz="1800" kern="1200">
          <a:solidFill>
            <a:schemeClr val="tx1"/>
          </a:solidFill>
          <a:latin typeface="+mn-lt"/>
          <a:ea typeface="+mn-ea"/>
          <a:cs typeface="+mn-cs"/>
        </a:defRPr>
      </a:lvl5pPr>
      <a:lvl6pPr marL="2284952" algn="l" defTabSz="913982" rtl="0" eaLnBrk="1" latinLnBrk="0" hangingPunct="1">
        <a:defRPr sz="1800" kern="1200">
          <a:solidFill>
            <a:schemeClr val="tx1"/>
          </a:solidFill>
          <a:latin typeface="+mn-lt"/>
          <a:ea typeface="+mn-ea"/>
          <a:cs typeface="+mn-cs"/>
        </a:defRPr>
      </a:lvl6pPr>
      <a:lvl7pPr marL="2741943" algn="l" defTabSz="913982" rtl="0" eaLnBrk="1" latinLnBrk="0" hangingPunct="1">
        <a:defRPr sz="1800" kern="1200">
          <a:solidFill>
            <a:schemeClr val="tx1"/>
          </a:solidFill>
          <a:latin typeface="+mn-lt"/>
          <a:ea typeface="+mn-ea"/>
          <a:cs typeface="+mn-cs"/>
        </a:defRPr>
      </a:lvl7pPr>
      <a:lvl8pPr marL="3198934" algn="l" defTabSz="913982" rtl="0" eaLnBrk="1" latinLnBrk="0" hangingPunct="1">
        <a:defRPr sz="1800" kern="1200">
          <a:solidFill>
            <a:schemeClr val="tx1"/>
          </a:solidFill>
          <a:latin typeface="+mn-lt"/>
          <a:ea typeface="+mn-ea"/>
          <a:cs typeface="+mn-cs"/>
        </a:defRPr>
      </a:lvl8pPr>
      <a:lvl9pPr marL="3655925" algn="l" defTabSz="91398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3" Type="http://schemas.openxmlformats.org/officeDocument/2006/relationships/hyperlink" Target="https://ec.europa.eu/programmes/erasmus-plus/about/brexit" TargetMode="External"/><Relationship Id="rId2" Type="http://schemas.openxmlformats.org/officeDocument/2006/relationships/notesSlide" Target="../notesSlides/notesSlide23.xml"/><Relationship Id="rId1" Type="http://schemas.openxmlformats.org/officeDocument/2006/relationships/slideLayout" Target="../slideLayouts/slideLayout29.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hyperlink" Target="https://ec.europa.eu/info/funding-tenders/opportunities/portal/screen/home"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eacea.ec.europa.eu/erasmus-plus/actions/key-action-2-cooperation-for-innovation-and-exchange-good-practices/capacity-0_e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ec.europa.eu/education/study-in-europe_en" TargetMode="External"/><Relationship Id="rId4" Type="http://schemas.openxmlformats.org/officeDocument/2006/relationships/hyperlink" Target="http://ec.europa.eu/programmes/erasmus-plus/index_en.htm"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eacea.ec.europa.eu/erasmus-plus/contacts/international-erasmus-plus-contact-points_en"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s://eacea.ec.europa.eu/erasmus-plus/contacts/national-erasmus-plus-offices_en"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9.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4" y="4221088"/>
            <a:ext cx="5418607" cy="1887612"/>
          </a:xfrm>
        </p:spPr>
        <p:txBody>
          <a:bodyPr anchor="ctr"/>
          <a:lstStyle/>
          <a:p>
            <a:r>
              <a:rPr lang="fr-BE" sz="2800" kern="1200" dirty="0">
                <a:latin typeface="Verdana"/>
                <a:ea typeface="+mj-ea"/>
                <a:cs typeface="+mj-cs"/>
                <a:sym typeface="Webdings" pitchFamily="18" charset="2"/>
              </a:rPr>
              <a:t>Call for </a:t>
            </a:r>
            <a:r>
              <a:rPr lang="fr-BE" sz="2800" kern="1200" dirty="0" err="1">
                <a:latin typeface="Verdana"/>
                <a:ea typeface="+mj-ea"/>
                <a:cs typeface="+mj-cs"/>
                <a:sym typeface="Webdings" pitchFamily="18" charset="2"/>
              </a:rPr>
              <a:t>proposals</a:t>
            </a:r>
            <a:r>
              <a:rPr lang="fr-BE" sz="2800" kern="1200" dirty="0">
                <a:latin typeface="Verdana"/>
                <a:ea typeface="+mj-ea"/>
                <a:cs typeface="+mj-cs"/>
                <a:sym typeface="Webdings" pitchFamily="18" charset="2"/>
              </a:rPr>
              <a:t> </a:t>
            </a:r>
            <a:r>
              <a:rPr lang="fr-BE" sz="2800" kern="1200" dirty="0" smtClean="0">
                <a:latin typeface="Verdana"/>
                <a:ea typeface="+mj-ea"/>
                <a:cs typeface="+mj-cs"/>
                <a:sym typeface="Webdings" pitchFamily="18" charset="2"/>
              </a:rPr>
              <a:t>2020</a:t>
            </a:r>
            <a:endParaRPr lang="en-GB" sz="2800" b="0" dirty="0"/>
          </a:p>
        </p:txBody>
      </p:sp>
      <p:sp>
        <p:nvSpPr>
          <p:cNvPr id="4" name="Sous-titre 1"/>
          <p:cNvSpPr txBox="1">
            <a:spLocks/>
          </p:cNvSpPr>
          <p:nvPr/>
        </p:nvSpPr>
        <p:spPr bwMode="auto">
          <a:xfrm>
            <a:off x="4874991" y="2267744"/>
            <a:ext cx="5031009" cy="1953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Verdana Bold"/>
              </a:defRPr>
            </a:lvl1pPr>
            <a:lvl2pPr>
              <a:defRPr sz="2800">
                <a:solidFill>
                  <a:schemeClr val="tx1"/>
                </a:solidFill>
                <a:latin typeface="Verdana Bold"/>
              </a:defRPr>
            </a:lvl2pPr>
            <a:lvl3pPr>
              <a:defRPr sz="2400">
                <a:solidFill>
                  <a:schemeClr val="tx1"/>
                </a:solidFill>
                <a:latin typeface="Verdana Bold"/>
              </a:defRPr>
            </a:lvl3pPr>
            <a:lvl4pPr>
              <a:defRPr sz="2000">
                <a:solidFill>
                  <a:schemeClr val="tx1"/>
                </a:solidFill>
                <a:latin typeface="Verdana Bold"/>
              </a:defRPr>
            </a:lvl4pPr>
            <a:lvl5pPr>
              <a:defRPr sz="2000">
                <a:solidFill>
                  <a:schemeClr val="tx1"/>
                </a:solidFill>
                <a:latin typeface="Verdana Bold"/>
              </a:defRPr>
            </a:lvl5pPr>
            <a:lvl6pPr eaLnBrk="0" fontAlgn="base" hangingPunct="0">
              <a:spcAft>
                <a:spcPct val="0"/>
              </a:spcAft>
              <a:buChar char="»"/>
              <a:defRPr sz="2000">
                <a:solidFill>
                  <a:schemeClr val="tx1"/>
                </a:solidFill>
                <a:latin typeface="Verdana Bold"/>
              </a:defRPr>
            </a:lvl6pPr>
            <a:lvl7pPr eaLnBrk="0" fontAlgn="base" hangingPunct="0">
              <a:spcAft>
                <a:spcPct val="0"/>
              </a:spcAft>
              <a:buChar char="»"/>
              <a:defRPr sz="2000">
                <a:solidFill>
                  <a:schemeClr val="tx1"/>
                </a:solidFill>
                <a:latin typeface="Verdana Bold"/>
              </a:defRPr>
            </a:lvl7pPr>
            <a:lvl8pPr eaLnBrk="0" fontAlgn="base" hangingPunct="0">
              <a:spcAft>
                <a:spcPct val="0"/>
              </a:spcAft>
              <a:buChar char="»"/>
              <a:defRPr sz="2000">
                <a:solidFill>
                  <a:schemeClr val="tx1"/>
                </a:solidFill>
                <a:latin typeface="Verdana Bold"/>
              </a:defRPr>
            </a:lvl8pPr>
            <a:lvl9pPr eaLnBrk="0" fontAlgn="base" hangingPunct="0">
              <a:spcAft>
                <a:spcPct val="0"/>
              </a:spcAft>
              <a:buChar char="»"/>
              <a:defRPr sz="2000">
                <a:solidFill>
                  <a:schemeClr val="tx1"/>
                </a:solidFill>
                <a:latin typeface="Verdana Bold"/>
              </a:defRPr>
            </a:lvl9pPr>
          </a:lstStyle>
          <a:p>
            <a:pPr algn="ctr" eaLnBrk="0" hangingPunct="0">
              <a:lnSpc>
                <a:spcPct val="150000"/>
              </a:lnSpc>
              <a:spcBef>
                <a:spcPts val="0"/>
              </a:spcBef>
              <a:buFont typeface="Arial" pitchFamily="34" charset="0"/>
              <a:buNone/>
              <a:defRPr/>
            </a:pPr>
            <a:r>
              <a:rPr lang="en-GB" altLang="fr-FR" sz="2400" b="1" dirty="0">
                <a:solidFill>
                  <a:srgbClr val="FFD624"/>
                </a:solidFill>
                <a:latin typeface="Verdana"/>
                <a:ea typeface="+mj-ea"/>
                <a:cs typeface="+mj-cs"/>
              </a:rPr>
              <a:t>Key Action </a:t>
            </a:r>
            <a:r>
              <a:rPr lang="en-GB" altLang="fr-FR" sz="2400" b="1" dirty="0" smtClean="0">
                <a:solidFill>
                  <a:srgbClr val="FFD624"/>
                </a:solidFill>
                <a:latin typeface="Verdana"/>
                <a:ea typeface="+mj-ea"/>
                <a:cs typeface="+mj-cs"/>
              </a:rPr>
              <a:t>2</a:t>
            </a:r>
            <a:endParaRPr lang="en-GB" altLang="fr-FR" sz="2400" b="1" dirty="0">
              <a:solidFill>
                <a:srgbClr val="FFD624"/>
              </a:solidFill>
              <a:latin typeface="Verdana"/>
              <a:ea typeface="+mj-ea"/>
              <a:cs typeface="+mj-cs"/>
            </a:endParaRPr>
          </a:p>
          <a:p>
            <a:pPr algn="ctr" eaLnBrk="0" hangingPunct="0">
              <a:spcBef>
                <a:spcPts val="0"/>
              </a:spcBef>
              <a:buFont typeface="Arial" pitchFamily="34" charset="0"/>
              <a:buNone/>
              <a:defRPr/>
            </a:pPr>
            <a:r>
              <a:rPr lang="en-GB" altLang="fr-FR" sz="2800" b="1" dirty="0" smtClean="0">
                <a:solidFill>
                  <a:srgbClr val="FFD624"/>
                </a:solidFill>
                <a:latin typeface="Verdana"/>
                <a:ea typeface="+mj-ea"/>
                <a:cs typeface="+mj-cs"/>
              </a:rPr>
              <a:t>Capacity Building in the field of Higher Education</a:t>
            </a:r>
          </a:p>
        </p:txBody>
      </p:sp>
      <p:sp>
        <p:nvSpPr>
          <p:cNvPr id="6" name="Content Placeholder 2"/>
          <p:cNvSpPr txBox="1">
            <a:spLocks/>
          </p:cNvSpPr>
          <p:nvPr/>
        </p:nvSpPr>
        <p:spPr bwMode="auto">
          <a:xfrm>
            <a:off x="4763663" y="1471911"/>
            <a:ext cx="5168376" cy="93610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42900" indent="0" algn="l" rtl="0" eaLnBrk="0" fontAlgn="base" hangingPunct="0">
              <a:spcBef>
                <a:spcPct val="20000"/>
              </a:spcBef>
              <a:spcAft>
                <a:spcPct val="0"/>
              </a:spcAft>
              <a:buClr>
                <a:schemeClr val="bg1"/>
              </a:buClr>
              <a:buNone/>
              <a:defRPr sz="3000" b="1" i="0">
                <a:solidFill>
                  <a:schemeClr val="bg1"/>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228600" indent="-228600" algn="l" rtl="0" eaLnBrk="0" fontAlgn="base" hangingPunct="0">
              <a:spcBef>
                <a:spcPct val="20000"/>
              </a:spcBef>
              <a:spcAft>
                <a:spcPct val="0"/>
              </a:spcAft>
              <a:defRPr sz="3000" b="1">
                <a:solidFill>
                  <a:schemeClr val="bg1"/>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lgn="ctr">
              <a:spcBef>
                <a:spcPts val="0"/>
              </a:spcBef>
              <a:buClr>
                <a:srgbClr val="FFFFFF"/>
              </a:buClr>
              <a:defRPr/>
            </a:pPr>
            <a:r>
              <a:rPr lang="fr-BE" altLang="fr-FR" sz="4800" dirty="0">
                <a:solidFill>
                  <a:srgbClr val="FFD624"/>
                </a:solidFill>
                <a:ea typeface="+mj-ea"/>
                <a:cs typeface="+mj-cs"/>
              </a:rPr>
              <a:t>ERASMUS+</a:t>
            </a:r>
            <a:endParaRPr lang="en-GB" sz="4800" dirty="0">
              <a:solidFill>
                <a:srgbClr val="FFD624"/>
              </a:solidFill>
              <a:ea typeface="+mj-ea"/>
              <a:cs typeface="+mj-cs"/>
            </a:endParaRPr>
          </a:p>
        </p:txBody>
      </p:sp>
    </p:spTree>
    <p:extLst>
      <p:ext uri="{BB962C8B-B14F-4D97-AF65-F5344CB8AC3E}">
        <p14:creationId xmlns:p14="http://schemas.microsoft.com/office/powerpoint/2010/main" val="13750548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2781" y="2158664"/>
            <a:ext cx="8870938" cy="3477835"/>
          </a:xfrm>
          <a:prstGeom prst="rect">
            <a:avLst/>
          </a:prstGeom>
        </p:spPr>
        <p:txBody>
          <a:bodyPr wrap="square" lIns="91398" tIns="45700" rIns="91398" bIns="45700">
            <a:spAutoFit/>
          </a:bodyPr>
          <a:lstStyle/>
          <a:p>
            <a:pPr marL="285750" indent="-285750" algn="just">
              <a:spcAft>
                <a:spcPts val="1200"/>
              </a:spcAft>
              <a:buFont typeface="Wingdings" panose="05000000000000000000" pitchFamily="2" charset="2"/>
              <a:buChar char="q"/>
            </a:pPr>
            <a:r>
              <a:rPr lang="en-US" sz="1800" b="1" dirty="0" smtClean="0">
                <a:solidFill>
                  <a:srgbClr val="0F5494"/>
                </a:solidFill>
                <a:cs typeface="Arial" charset="0"/>
              </a:rPr>
              <a:t>Projects </a:t>
            </a:r>
            <a:r>
              <a:rPr lang="en-US" sz="1800" b="1" dirty="0">
                <a:solidFill>
                  <a:srgbClr val="0F5494"/>
                </a:solidFill>
                <a:cs typeface="Arial" charset="0"/>
              </a:rPr>
              <a:t>involving partners from </a:t>
            </a:r>
            <a:r>
              <a:rPr lang="en-US" sz="1800" b="1" dirty="0" smtClean="0">
                <a:solidFill>
                  <a:srgbClr val="0F5494"/>
                </a:solidFill>
                <a:cs typeface="Arial" charset="0"/>
              </a:rPr>
              <a:t>Latin America </a:t>
            </a:r>
            <a:r>
              <a:rPr lang="en-US" sz="1800" b="1" dirty="0">
                <a:solidFill>
                  <a:srgbClr val="0F5494"/>
                </a:solidFill>
                <a:cs typeface="Arial" charset="0"/>
              </a:rPr>
              <a:t>must involve at </a:t>
            </a:r>
            <a:r>
              <a:rPr lang="en-US" sz="1800" b="1" dirty="0" smtClean="0">
                <a:solidFill>
                  <a:srgbClr val="0F5494"/>
                </a:solidFill>
                <a:cs typeface="Arial" charset="0"/>
              </a:rPr>
              <a:t>least </a:t>
            </a:r>
            <a:r>
              <a:rPr lang="en-US" sz="1800" b="1" dirty="0">
                <a:solidFill>
                  <a:schemeClr val="accent2"/>
                </a:solidFill>
                <a:cs typeface="Arial" charset="0"/>
              </a:rPr>
              <a:t>two</a:t>
            </a:r>
            <a:r>
              <a:rPr lang="en-US" sz="1800" b="1" dirty="0">
                <a:solidFill>
                  <a:srgbClr val="0F5494"/>
                </a:solidFill>
                <a:cs typeface="Arial" charset="0"/>
              </a:rPr>
              <a:t> Partner Countries from that Region in the project</a:t>
            </a:r>
          </a:p>
          <a:p>
            <a:pPr marL="285750" indent="-285750" algn="just">
              <a:spcAft>
                <a:spcPts val="1200"/>
              </a:spcAft>
              <a:buFont typeface="Wingdings" panose="05000000000000000000" pitchFamily="2" charset="2"/>
              <a:buChar char="q"/>
            </a:pPr>
            <a:r>
              <a:rPr lang="en-US" sz="1800" b="1" dirty="0" smtClean="0">
                <a:solidFill>
                  <a:srgbClr val="0F5494"/>
                </a:solidFill>
                <a:cs typeface="Arial" charset="0"/>
              </a:rPr>
              <a:t>Higher Education Institutions (HEIs) from Chile </a:t>
            </a:r>
            <a:r>
              <a:rPr lang="en-US" sz="1800" b="1" dirty="0">
                <a:solidFill>
                  <a:srgbClr val="0F5494"/>
                </a:solidFill>
                <a:cs typeface="Arial" charset="0"/>
              </a:rPr>
              <a:t>and Uruguay </a:t>
            </a:r>
            <a:r>
              <a:rPr lang="en-US" sz="1800" b="1" dirty="0" smtClean="0">
                <a:solidFill>
                  <a:srgbClr val="0F5494"/>
                </a:solidFill>
                <a:cs typeface="Arial" charset="0"/>
              </a:rPr>
              <a:t>are eligible </a:t>
            </a:r>
            <a:r>
              <a:rPr lang="en-GB" sz="1800" b="1" dirty="0" smtClean="0">
                <a:solidFill>
                  <a:srgbClr val="0F5494"/>
                </a:solidFill>
                <a:cs typeface="Arial" charset="0"/>
              </a:rPr>
              <a:t>as partners in a </a:t>
            </a:r>
            <a:r>
              <a:rPr lang="en-GB" sz="1800" b="1" smtClean="0">
                <a:solidFill>
                  <a:srgbClr val="0F5494"/>
                </a:solidFill>
                <a:cs typeface="Arial" charset="0"/>
              </a:rPr>
              <a:t>CBHE project but </a:t>
            </a:r>
            <a:r>
              <a:rPr lang="en-GB" sz="1800" b="1" dirty="0" smtClean="0">
                <a:solidFill>
                  <a:srgbClr val="0F5494"/>
                </a:solidFill>
                <a:cs typeface="Arial" charset="0"/>
              </a:rPr>
              <a:t>they cannot be applicants </a:t>
            </a:r>
          </a:p>
          <a:p>
            <a:pPr marL="285750" indent="-285750" algn="just">
              <a:spcAft>
                <a:spcPts val="1200"/>
              </a:spcAft>
              <a:buFont typeface="Wingdings" panose="05000000000000000000" pitchFamily="2" charset="2"/>
              <a:buChar char="q"/>
            </a:pPr>
            <a:r>
              <a:rPr lang="en-US" sz="1800" b="1" dirty="0" err="1" smtClean="0">
                <a:solidFill>
                  <a:srgbClr val="0F5494"/>
                </a:solidFill>
                <a:cs typeface="Arial" charset="0"/>
              </a:rPr>
              <a:t>Organisations</a:t>
            </a:r>
            <a:r>
              <a:rPr lang="en-US" sz="1800" b="1" dirty="0" smtClean="0">
                <a:solidFill>
                  <a:srgbClr val="0F5494"/>
                </a:solidFill>
                <a:cs typeface="Arial" charset="0"/>
              </a:rPr>
              <a:t> </a:t>
            </a:r>
            <a:r>
              <a:rPr lang="en-US" sz="1800" b="1" dirty="0">
                <a:solidFill>
                  <a:srgbClr val="0F5494"/>
                </a:solidFill>
                <a:cs typeface="Arial" charset="0"/>
              </a:rPr>
              <a:t>from Libya and Syria as well as from the Russian Federation cannot act as </a:t>
            </a:r>
            <a:r>
              <a:rPr lang="en-US" sz="1800" b="1" dirty="0" smtClean="0">
                <a:solidFill>
                  <a:srgbClr val="0F5494"/>
                </a:solidFill>
                <a:cs typeface="Arial" charset="0"/>
              </a:rPr>
              <a:t>applicants </a:t>
            </a:r>
            <a:endParaRPr lang="en-US" sz="1800" b="1" dirty="0">
              <a:solidFill>
                <a:srgbClr val="0F5494"/>
              </a:solidFill>
              <a:cs typeface="Arial" charset="0"/>
            </a:endParaRPr>
          </a:p>
          <a:p>
            <a:pPr marL="285750" indent="-285750" algn="just">
              <a:spcAft>
                <a:spcPts val="1200"/>
              </a:spcAft>
              <a:buFont typeface="Wingdings" panose="05000000000000000000" pitchFamily="2" charset="2"/>
              <a:buChar char="q"/>
            </a:pPr>
            <a:r>
              <a:rPr lang="en-GB" sz="1800" b="1" dirty="0">
                <a:solidFill>
                  <a:srgbClr val="0F5494"/>
                </a:solidFill>
                <a:cs typeface="Arial" charset="0"/>
              </a:rPr>
              <a:t>Syria </a:t>
            </a:r>
            <a:r>
              <a:rPr lang="en-US" sz="1800" b="1" dirty="0">
                <a:solidFill>
                  <a:srgbClr val="0F5494"/>
                </a:solidFill>
                <a:cs typeface="Arial" charset="0"/>
              </a:rPr>
              <a:t>may not benefit from Structural projects </a:t>
            </a:r>
          </a:p>
          <a:p>
            <a:pPr marL="285750" indent="-285750" algn="just">
              <a:spcAft>
                <a:spcPts val="1200"/>
              </a:spcAft>
              <a:buFont typeface="Wingdings" panose="05000000000000000000" pitchFamily="2" charset="2"/>
              <a:buChar char="q"/>
            </a:pPr>
            <a:r>
              <a:rPr lang="en-US" sz="1800" b="1" dirty="0">
                <a:solidFill>
                  <a:srgbClr val="0F5494"/>
                </a:solidFill>
                <a:cs typeface="Arial" charset="0"/>
              </a:rPr>
              <a:t>Projects involving </a:t>
            </a:r>
            <a:r>
              <a:rPr lang="en-US" sz="1800" b="1" dirty="0" smtClean="0">
                <a:solidFill>
                  <a:srgbClr val="0F5494"/>
                </a:solidFill>
                <a:cs typeface="Arial" charset="0"/>
              </a:rPr>
              <a:t>partner institutions from </a:t>
            </a:r>
            <a:r>
              <a:rPr lang="en-US" sz="1800" b="1" dirty="0">
                <a:solidFill>
                  <a:srgbClr val="0F5494"/>
                </a:solidFill>
                <a:cs typeface="Arial" charset="0"/>
              </a:rPr>
              <a:t>the Russian Federation </a:t>
            </a:r>
            <a:r>
              <a:rPr lang="en-US" sz="1800" b="1" dirty="0" smtClean="0">
                <a:solidFill>
                  <a:srgbClr val="0F5494"/>
                </a:solidFill>
                <a:cs typeface="Arial" charset="0"/>
              </a:rPr>
              <a:t>must </a:t>
            </a:r>
            <a:r>
              <a:rPr lang="en-US" sz="1800" b="1" dirty="0">
                <a:solidFill>
                  <a:srgbClr val="0F5494"/>
                </a:solidFill>
                <a:cs typeface="Arial" charset="0"/>
              </a:rPr>
              <a:t>involve at least another Partner Country.</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8931" y="6467495"/>
            <a:ext cx="971682"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bwMode="auto">
          <a:xfrm>
            <a:off x="330200" y="1206500"/>
            <a:ext cx="9436100" cy="736600"/>
          </a:xfrm>
          <a:prstGeom prst="rect">
            <a:avLst/>
          </a:prstGeom>
          <a:solidFill>
            <a:srgbClr val="00B0F0"/>
          </a:solidFill>
          <a:ln>
            <a:solidFill>
              <a:schemeClr val="tx2">
                <a:lumMod val="20000"/>
                <a:lumOff val="80000"/>
              </a:schemeClr>
            </a:solidFill>
          </a:ln>
          <a:extLst/>
        </p:spPr>
        <p:txBody>
          <a:bodyPr anchor="ctr"/>
          <a:lstStyle>
            <a:lvl1pPr algn="l" rtl="0" eaLnBrk="0" fontAlgn="base" hangingPunct="0">
              <a:spcBef>
                <a:spcPct val="0"/>
              </a:spcBef>
              <a:spcAft>
                <a:spcPct val="0"/>
              </a:spcAft>
              <a:defRPr sz="2800" b="1">
                <a:solidFill>
                  <a:srgbClr val="336699"/>
                </a:solidFill>
                <a:latin typeface="+mj-lt"/>
                <a:ea typeface="+mj-ea"/>
                <a:cs typeface="+mj-cs"/>
              </a:defRPr>
            </a:lvl1pPr>
            <a:lvl2pPr algn="l" rtl="0" eaLnBrk="0" fontAlgn="base" hangingPunct="0">
              <a:spcBef>
                <a:spcPct val="0"/>
              </a:spcBef>
              <a:spcAft>
                <a:spcPct val="0"/>
              </a:spcAft>
              <a:defRPr sz="2800" b="1">
                <a:solidFill>
                  <a:srgbClr val="336699"/>
                </a:solidFill>
                <a:latin typeface="Verdana" pitchFamily="34" charset="0"/>
              </a:defRPr>
            </a:lvl2pPr>
            <a:lvl3pPr algn="l" rtl="0" eaLnBrk="0" fontAlgn="base" hangingPunct="0">
              <a:spcBef>
                <a:spcPct val="0"/>
              </a:spcBef>
              <a:spcAft>
                <a:spcPct val="0"/>
              </a:spcAft>
              <a:defRPr sz="2800" b="1">
                <a:solidFill>
                  <a:srgbClr val="336699"/>
                </a:solidFill>
                <a:latin typeface="Verdana" pitchFamily="34" charset="0"/>
              </a:defRPr>
            </a:lvl3pPr>
            <a:lvl4pPr algn="l" rtl="0" eaLnBrk="0" fontAlgn="base" hangingPunct="0">
              <a:spcBef>
                <a:spcPct val="0"/>
              </a:spcBef>
              <a:spcAft>
                <a:spcPct val="0"/>
              </a:spcAft>
              <a:defRPr sz="2800" b="1">
                <a:solidFill>
                  <a:srgbClr val="336699"/>
                </a:solidFill>
                <a:latin typeface="Verdana" pitchFamily="34" charset="0"/>
              </a:defRPr>
            </a:lvl4pPr>
            <a:lvl5pPr algn="l" rtl="0" eaLnBrk="0" fontAlgn="base" hangingPunct="0">
              <a:spcBef>
                <a:spcPct val="0"/>
              </a:spcBef>
              <a:spcAft>
                <a:spcPct val="0"/>
              </a:spcAft>
              <a:defRPr sz="2800" b="1">
                <a:solidFill>
                  <a:srgbClr val="336699"/>
                </a:solidFill>
                <a:latin typeface="Verdana" pitchFamily="34" charset="0"/>
              </a:defRPr>
            </a:lvl5pPr>
            <a:lvl6pPr marL="457200" algn="l" rtl="0" eaLnBrk="1" fontAlgn="base" hangingPunct="1">
              <a:spcBef>
                <a:spcPct val="0"/>
              </a:spcBef>
              <a:spcAft>
                <a:spcPct val="0"/>
              </a:spcAft>
              <a:defRPr sz="2800" b="1">
                <a:solidFill>
                  <a:schemeClr val="bg1"/>
                </a:solidFill>
                <a:latin typeface="Verdana" pitchFamily="34" charset="0"/>
              </a:defRPr>
            </a:lvl6pPr>
            <a:lvl7pPr marL="914400" algn="l" rtl="0" eaLnBrk="1" fontAlgn="base" hangingPunct="1">
              <a:spcBef>
                <a:spcPct val="0"/>
              </a:spcBef>
              <a:spcAft>
                <a:spcPct val="0"/>
              </a:spcAft>
              <a:defRPr sz="2800" b="1">
                <a:solidFill>
                  <a:schemeClr val="bg1"/>
                </a:solidFill>
                <a:latin typeface="Verdana" pitchFamily="34" charset="0"/>
              </a:defRPr>
            </a:lvl7pPr>
            <a:lvl8pPr marL="1371600" algn="l" rtl="0" eaLnBrk="1" fontAlgn="base" hangingPunct="1">
              <a:spcBef>
                <a:spcPct val="0"/>
              </a:spcBef>
              <a:spcAft>
                <a:spcPct val="0"/>
              </a:spcAft>
              <a:defRPr sz="2800" b="1">
                <a:solidFill>
                  <a:schemeClr val="bg1"/>
                </a:solidFill>
                <a:latin typeface="Verdana" pitchFamily="34" charset="0"/>
              </a:defRPr>
            </a:lvl8pPr>
            <a:lvl9pPr marL="1828800" algn="l" rtl="0" eaLnBrk="1" fontAlgn="base" hangingPunct="1">
              <a:spcBef>
                <a:spcPct val="0"/>
              </a:spcBef>
              <a:spcAft>
                <a:spcPct val="0"/>
              </a:spcAft>
              <a:defRPr sz="2800" b="1">
                <a:solidFill>
                  <a:schemeClr val="bg1"/>
                </a:solidFill>
                <a:latin typeface="Verdana" pitchFamily="34" charset="0"/>
              </a:defRPr>
            </a:lvl9pPr>
          </a:lstStyle>
          <a:p>
            <a:pPr algn="ctr">
              <a:defRPr/>
            </a:pPr>
            <a:r>
              <a:rPr lang="fr-BE" kern="0" dirty="0" smtClean="0">
                <a:solidFill>
                  <a:prstClr val="white"/>
                </a:solidFill>
                <a:effectLst>
                  <a:outerShdw blurRad="38100" dist="38100" dir="2700000" algn="tl">
                    <a:srgbClr val="000000">
                      <a:alpha val="43137"/>
                    </a:srgbClr>
                  </a:outerShdw>
                </a:effectLst>
              </a:rPr>
              <a:t>Exceptions </a:t>
            </a:r>
            <a:endParaRPr lang="fr-BE" kern="0" dirty="0">
              <a:solidFill>
                <a:prstClr val="whit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53436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bwMode="auto">
          <a:xfrm>
            <a:off x="285485" y="1270000"/>
            <a:ext cx="9474333" cy="622300"/>
          </a:xfrm>
          <a:prstGeom prst="roundRect">
            <a:avLst/>
          </a:prstGeom>
          <a:solidFill>
            <a:srgbClr val="00B0F0"/>
          </a:solidFill>
          <a:ln>
            <a:solidFill>
              <a:schemeClr val="tx2">
                <a:lumMod val="20000"/>
                <a:lumOff val="80000"/>
              </a:schemeClr>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algn="ctr">
              <a:spcBef>
                <a:spcPct val="50000"/>
              </a:spcBef>
              <a:defRPr/>
            </a:pPr>
            <a:r>
              <a:rPr lang="fr-BE" sz="2800" b="1" kern="0" dirty="0" smtClean="0">
                <a:solidFill>
                  <a:schemeClr val="bg1"/>
                </a:solidFill>
                <a:ea typeface="+mj-ea"/>
                <a:cs typeface="+mj-cs"/>
              </a:rPr>
              <a:t>Project Duration</a:t>
            </a:r>
            <a:endParaRPr lang="en-GB" sz="2800" dirty="0">
              <a:solidFill>
                <a:schemeClr val="bg1"/>
              </a:solidFill>
            </a:endParaRPr>
          </a:p>
        </p:txBody>
      </p:sp>
      <p:sp>
        <p:nvSpPr>
          <p:cNvPr id="5" name="Rectangle 4"/>
          <p:cNvSpPr/>
          <p:nvPr/>
        </p:nvSpPr>
        <p:spPr>
          <a:xfrm>
            <a:off x="502920" y="2318534"/>
            <a:ext cx="8770620" cy="4231928"/>
          </a:xfrm>
          <a:prstGeom prst="rect">
            <a:avLst/>
          </a:prstGeom>
        </p:spPr>
        <p:txBody>
          <a:bodyPr wrap="square">
            <a:spAutoFit/>
          </a:bodyPr>
          <a:lstStyle/>
          <a:p>
            <a:pPr algn="just">
              <a:spcAft>
                <a:spcPts val="1200"/>
              </a:spcAft>
            </a:pPr>
            <a:endParaRPr lang="en-US" sz="1400" b="1" dirty="0" smtClean="0">
              <a:solidFill>
                <a:srgbClr val="0F5494"/>
              </a:solidFill>
              <a:cs typeface="Arial" charset="0"/>
            </a:endParaRPr>
          </a:p>
          <a:p>
            <a:pPr marL="342900" indent="-342900" algn="just">
              <a:spcAft>
                <a:spcPts val="2400"/>
              </a:spcAft>
              <a:buFont typeface="Wingdings" panose="05000000000000000000" pitchFamily="2" charset="2"/>
              <a:buChar char="q"/>
            </a:pPr>
            <a:r>
              <a:rPr lang="en-US" b="1" dirty="0" smtClean="0">
                <a:solidFill>
                  <a:srgbClr val="0F5494"/>
                </a:solidFill>
                <a:cs typeface="Arial" charset="0"/>
              </a:rPr>
              <a:t>CBHE projects can last 2 or 3 years</a:t>
            </a:r>
          </a:p>
          <a:p>
            <a:pPr marL="342900" indent="-342900" algn="just">
              <a:spcAft>
                <a:spcPts val="1200"/>
              </a:spcAft>
              <a:buFont typeface="Wingdings" panose="05000000000000000000" pitchFamily="2" charset="2"/>
              <a:buChar char="q"/>
            </a:pPr>
            <a:r>
              <a:rPr lang="en-US" b="1" dirty="0" smtClean="0">
                <a:solidFill>
                  <a:srgbClr val="0F5494"/>
                </a:solidFill>
                <a:cs typeface="Arial" charset="0"/>
              </a:rPr>
              <a:t>Earliest starting dates*: </a:t>
            </a:r>
            <a:endParaRPr lang="en-US" b="1" dirty="0">
              <a:solidFill>
                <a:srgbClr val="0F5494"/>
              </a:solidFill>
              <a:cs typeface="Arial" charset="0"/>
            </a:endParaRPr>
          </a:p>
          <a:p>
            <a:pPr marL="800100" lvl="1" indent="-342900" algn="just">
              <a:spcAft>
                <a:spcPts val="1200"/>
              </a:spcAft>
              <a:buFont typeface="Arial" panose="020B0604020202020204" pitchFamily="34" charset="0"/>
              <a:buChar char="•"/>
            </a:pPr>
            <a:r>
              <a:rPr lang="en-US" b="1" dirty="0">
                <a:solidFill>
                  <a:srgbClr val="0F5494"/>
                </a:solidFill>
                <a:cs typeface="Arial" charset="0"/>
              </a:rPr>
              <a:t>15 November 2020 </a:t>
            </a:r>
            <a:r>
              <a:rPr lang="en-US" sz="1400" b="1" dirty="0">
                <a:solidFill>
                  <a:srgbClr val="0F5494"/>
                </a:solidFill>
                <a:cs typeface="Arial" charset="0"/>
              </a:rPr>
              <a:t>or</a:t>
            </a:r>
            <a:r>
              <a:rPr lang="en-US" b="1" dirty="0">
                <a:solidFill>
                  <a:srgbClr val="0F5494"/>
                </a:solidFill>
                <a:cs typeface="Arial" charset="0"/>
              </a:rPr>
              <a:t> </a:t>
            </a:r>
          </a:p>
          <a:p>
            <a:pPr marL="800100" lvl="1" indent="-342900" algn="just">
              <a:spcAft>
                <a:spcPts val="1200"/>
              </a:spcAft>
              <a:buFont typeface="Arial" panose="020B0604020202020204" pitchFamily="34" charset="0"/>
              <a:buChar char="•"/>
            </a:pPr>
            <a:r>
              <a:rPr lang="en-US" b="1" dirty="0">
                <a:solidFill>
                  <a:srgbClr val="0F5494"/>
                </a:solidFill>
                <a:cs typeface="Arial" charset="0"/>
              </a:rPr>
              <a:t>15 January 2021</a:t>
            </a:r>
          </a:p>
          <a:p>
            <a:pPr algn="just">
              <a:spcAft>
                <a:spcPts val="1200"/>
              </a:spcAft>
            </a:pPr>
            <a:endParaRPr lang="en-US" sz="1800" dirty="0" smtClean="0">
              <a:solidFill>
                <a:srgbClr val="0F5494"/>
              </a:solidFill>
              <a:cs typeface="Arial" charset="0"/>
            </a:endParaRPr>
          </a:p>
          <a:p>
            <a:pPr algn="just">
              <a:spcAft>
                <a:spcPts val="0"/>
              </a:spcAft>
            </a:pPr>
            <a:r>
              <a:rPr lang="en-US" sz="1600" b="1" dirty="0" smtClean="0">
                <a:solidFill>
                  <a:srgbClr val="0F5494"/>
                </a:solidFill>
                <a:cs typeface="Arial" charset="0"/>
              </a:rPr>
              <a:t>Please note: </a:t>
            </a:r>
            <a:r>
              <a:rPr lang="en-US" sz="1600" dirty="0" smtClean="0">
                <a:solidFill>
                  <a:srgbClr val="0F5494"/>
                </a:solidFill>
                <a:cs typeface="Arial" charset="0"/>
              </a:rPr>
              <a:t>Grants </a:t>
            </a:r>
            <a:r>
              <a:rPr lang="en-US" sz="1600" dirty="0">
                <a:solidFill>
                  <a:srgbClr val="0F5494"/>
                </a:solidFill>
                <a:cs typeface="Arial" charset="0"/>
              </a:rPr>
              <a:t>cannot be awarded retroactively. This means </a:t>
            </a:r>
            <a:r>
              <a:rPr lang="en-US" sz="1600" dirty="0" smtClean="0">
                <a:solidFill>
                  <a:srgbClr val="0F5494"/>
                </a:solidFill>
                <a:cs typeface="Arial" charset="0"/>
              </a:rPr>
              <a:t>that project activities </a:t>
            </a:r>
            <a:r>
              <a:rPr lang="en-US" sz="1600" dirty="0">
                <a:solidFill>
                  <a:srgbClr val="0F5494"/>
                </a:solidFill>
                <a:cs typeface="Arial" charset="0"/>
              </a:rPr>
              <a:t>covered by the grant can only be implemented as from the date on which the last party has signed the grant agreement. </a:t>
            </a:r>
            <a:endParaRPr lang="en-US" sz="1600" b="1" dirty="0" smtClean="0">
              <a:solidFill>
                <a:srgbClr val="0F5494"/>
              </a:solidFill>
              <a:cs typeface="Arial" charset="0"/>
            </a:endParaRPr>
          </a:p>
          <a:p>
            <a:pPr marL="285750" indent="-285750" algn="just">
              <a:spcAft>
                <a:spcPts val="1200"/>
              </a:spcAft>
              <a:buFont typeface="Wingdings" panose="05000000000000000000" pitchFamily="2" charset="2"/>
              <a:buChar char="Ø"/>
            </a:pPr>
            <a:endParaRPr lang="en-GB" sz="1800" b="1" dirty="0">
              <a:solidFill>
                <a:srgbClr val="0F5494"/>
              </a:solidFill>
              <a:cs typeface="Arial" charset="0"/>
            </a:endParaRPr>
          </a:p>
        </p:txBody>
      </p:sp>
    </p:spTree>
    <p:extLst>
      <p:ext uri="{BB962C8B-B14F-4D97-AF65-F5344CB8AC3E}">
        <p14:creationId xmlns:p14="http://schemas.microsoft.com/office/powerpoint/2010/main" val="31286721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bwMode="auto">
          <a:xfrm>
            <a:off x="285485" y="1391920"/>
            <a:ext cx="9474333" cy="508000"/>
          </a:xfrm>
          <a:prstGeom prst="roundRect">
            <a:avLst/>
          </a:prstGeom>
          <a:solidFill>
            <a:srgbClr val="00B0F0"/>
          </a:solidFill>
          <a:ln>
            <a:solidFill>
              <a:schemeClr val="tx2">
                <a:lumMod val="20000"/>
                <a:lumOff val="80000"/>
              </a:schemeClr>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algn="ctr">
              <a:spcBef>
                <a:spcPct val="50000"/>
              </a:spcBef>
              <a:defRPr/>
            </a:pPr>
            <a:r>
              <a:rPr lang="fr-BE" sz="2800" b="1" kern="0" dirty="0" smtClean="0">
                <a:solidFill>
                  <a:schemeClr val="bg1"/>
                </a:solidFill>
                <a:ea typeface="+mj-ea"/>
                <a:cs typeface="+mj-cs"/>
              </a:rPr>
              <a:t>Project Budget</a:t>
            </a:r>
            <a:endParaRPr lang="en-GB" sz="2800" dirty="0">
              <a:solidFill>
                <a:schemeClr val="bg1"/>
              </a:solidFill>
            </a:endParaRPr>
          </a:p>
        </p:txBody>
      </p:sp>
      <p:graphicFrame>
        <p:nvGraphicFramePr>
          <p:cNvPr id="3" name="Diagram 2"/>
          <p:cNvGraphicFramePr/>
          <p:nvPr>
            <p:extLst>
              <p:ext uri="{D42A27DB-BD31-4B8C-83A1-F6EECF244321}">
                <p14:modId xmlns:p14="http://schemas.microsoft.com/office/powerpoint/2010/main" val="1236952706"/>
              </p:ext>
            </p:extLst>
          </p:nvPr>
        </p:nvGraphicFramePr>
        <p:xfrm>
          <a:off x="1963420" y="2125980"/>
          <a:ext cx="6604000" cy="39149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550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336699"/>
                </a:solidFill>
                <a:latin typeface="Verdana" pitchFamily="34" charset="0"/>
              </a:defRPr>
            </a:lvl1pPr>
            <a:lvl2pPr marL="742950" indent="-285750" eaLnBrk="0" hangingPunct="0">
              <a:spcBef>
                <a:spcPct val="20000"/>
              </a:spcBef>
              <a:buChar char="–"/>
              <a:defRPr sz="2800">
                <a:solidFill>
                  <a:srgbClr val="336699"/>
                </a:solidFill>
                <a:latin typeface="Verdana" pitchFamily="34" charset="0"/>
              </a:defRPr>
            </a:lvl2pPr>
            <a:lvl3pPr marL="1143000" indent="-228600" eaLnBrk="0" hangingPunct="0">
              <a:spcBef>
                <a:spcPct val="20000"/>
              </a:spcBef>
              <a:buChar char="•"/>
              <a:defRPr sz="2400">
                <a:solidFill>
                  <a:srgbClr val="336699"/>
                </a:solidFill>
                <a:latin typeface="Verdana" pitchFamily="34" charset="0"/>
              </a:defRPr>
            </a:lvl3pPr>
            <a:lvl4pPr marL="1600200" indent="-228600" eaLnBrk="0" hangingPunct="0">
              <a:spcBef>
                <a:spcPct val="20000"/>
              </a:spcBef>
              <a:buChar char="–"/>
              <a:defRPr sz="2000">
                <a:solidFill>
                  <a:srgbClr val="336699"/>
                </a:solidFill>
                <a:latin typeface="Verdana" pitchFamily="34" charset="0"/>
              </a:defRPr>
            </a:lvl4pPr>
            <a:lvl5pPr marL="2057400" indent="-228600" eaLnBrk="0" hangingPunct="0">
              <a:spcBef>
                <a:spcPct val="20000"/>
              </a:spcBef>
              <a:buChar char="»"/>
              <a:defRPr sz="2000">
                <a:solidFill>
                  <a:srgbClr val="336699"/>
                </a:solidFill>
                <a:latin typeface="Verdana" pitchFamily="34" charset="0"/>
              </a:defRPr>
            </a:lvl5pPr>
            <a:lvl6pPr marL="2514600" indent="-228600" eaLnBrk="0" fontAlgn="base" hangingPunct="0">
              <a:spcBef>
                <a:spcPct val="20000"/>
              </a:spcBef>
              <a:spcAft>
                <a:spcPct val="0"/>
              </a:spcAft>
              <a:buChar char="»"/>
              <a:defRPr sz="2000">
                <a:solidFill>
                  <a:srgbClr val="336699"/>
                </a:solidFill>
                <a:latin typeface="Verdana" pitchFamily="34" charset="0"/>
              </a:defRPr>
            </a:lvl6pPr>
            <a:lvl7pPr marL="2971800" indent="-228600" eaLnBrk="0" fontAlgn="base" hangingPunct="0">
              <a:spcBef>
                <a:spcPct val="20000"/>
              </a:spcBef>
              <a:spcAft>
                <a:spcPct val="0"/>
              </a:spcAft>
              <a:buChar char="»"/>
              <a:defRPr sz="2000">
                <a:solidFill>
                  <a:srgbClr val="336699"/>
                </a:solidFill>
                <a:latin typeface="Verdana" pitchFamily="34" charset="0"/>
              </a:defRPr>
            </a:lvl7pPr>
            <a:lvl8pPr marL="3429000" indent="-228600" eaLnBrk="0" fontAlgn="base" hangingPunct="0">
              <a:spcBef>
                <a:spcPct val="20000"/>
              </a:spcBef>
              <a:spcAft>
                <a:spcPct val="0"/>
              </a:spcAft>
              <a:buChar char="»"/>
              <a:defRPr sz="2000">
                <a:solidFill>
                  <a:srgbClr val="336699"/>
                </a:solidFill>
                <a:latin typeface="Verdana" pitchFamily="34" charset="0"/>
              </a:defRPr>
            </a:lvl8pPr>
            <a:lvl9pPr marL="3886200" indent="-228600" eaLnBrk="0" fontAlgn="base" hangingPunct="0">
              <a:spcBef>
                <a:spcPct val="20000"/>
              </a:spcBef>
              <a:spcAft>
                <a:spcPct val="0"/>
              </a:spcAft>
              <a:buChar char="»"/>
              <a:defRPr sz="2000">
                <a:solidFill>
                  <a:srgbClr val="336699"/>
                </a:solidFill>
                <a:latin typeface="Verdana" pitchFamily="34" charset="0"/>
              </a:defRPr>
            </a:lvl9pPr>
          </a:lstStyle>
          <a:p>
            <a:pPr eaLnBrk="1" hangingPunct="1">
              <a:spcBef>
                <a:spcPct val="0"/>
              </a:spcBef>
              <a:buFontTx/>
              <a:buNone/>
            </a:pPr>
            <a:fld id="{9950C4FA-576B-43E8-A193-326E2884CC51}" type="slidenum">
              <a:rPr lang="en-GB" altLang="fr-FR" sz="1200" smtClean="0">
                <a:solidFill>
                  <a:srgbClr val="808080"/>
                </a:solidFill>
                <a:cs typeface="Arial" charset="0"/>
              </a:rPr>
              <a:pPr eaLnBrk="1" hangingPunct="1">
                <a:spcBef>
                  <a:spcPct val="0"/>
                </a:spcBef>
                <a:buFontTx/>
                <a:buNone/>
              </a:pPr>
              <a:t>13</a:t>
            </a:fld>
            <a:endParaRPr lang="en-GB" altLang="fr-FR" sz="1200" smtClean="0">
              <a:solidFill>
                <a:srgbClr val="808080"/>
              </a:solidFill>
              <a:cs typeface="Arial" charset="0"/>
            </a:endParaRPr>
          </a:p>
        </p:txBody>
      </p:sp>
      <p:sp>
        <p:nvSpPr>
          <p:cNvPr id="5" name="Title 4"/>
          <p:cNvSpPr>
            <a:spLocks noGrp="1"/>
          </p:cNvSpPr>
          <p:nvPr>
            <p:ph type="title"/>
          </p:nvPr>
        </p:nvSpPr>
        <p:spPr>
          <a:xfrm>
            <a:off x="330200" y="1049338"/>
            <a:ext cx="9334500" cy="681037"/>
          </a:xfrm>
          <a:prstGeom prst="roundRect">
            <a:avLst/>
          </a:prstGeom>
          <a:solidFill>
            <a:srgbClr val="00B0F0"/>
          </a:solidFill>
          <a:ln>
            <a:solidFill>
              <a:schemeClr val="tx2">
                <a:lumMod val="20000"/>
                <a:lumOff val="80000"/>
              </a:schemeClr>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algn="ctr" eaLnBrk="1" hangingPunct="1">
              <a:lnSpc>
                <a:spcPct val="115000"/>
              </a:lnSpc>
              <a:spcAft>
                <a:spcPts val="1000"/>
              </a:spcAft>
              <a:defRPr/>
            </a:pPr>
            <a:r>
              <a:rPr lang="fr-BE" sz="2000" dirty="0" smtClean="0">
                <a:solidFill>
                  <a:schemeClr val="bg1"/>
                </a:solidFill>
                <a:ea typeface="+mj-ea"/>
                <a:cs typeface="+mj-cs"/>
              </a:rPr>
              <a:t/>
            </a:r>
            <a:br>
              <a:rPr lang="fr-BE" sz="2000" dirty="0" smtClean="0">
                <a:solidFill>
                  <a:schemeClr val="bg1"/>
                </a:solidFill>
                <a:ea typeface="+mj-ea"/>
                <a:cs typeface="+mj-cs"/>
              </a:rPr>
            </a:br>
            <a:r>
              <a:rPr lang="fr-BE" sz="2000" dirty="0" smtClean="0">
                <a:solidFill>
                  <a:schemeClr val="bg1"/>
                </a:solidFill>
                <a:ea typeface="+mj-ea"/>
                <a:cs typeface="+mj-cs"/>
              </a:rPr>
              <a:t/>
            </a:r>
            <a:br>
              <a:rPr lang="fr-BE" sz="2000" dirty="0" smtClean="0">
                <a:solidFill>
                  <a:schemeClr val="bg1"/>
                </a:solidFill>
                <a:ea typeface="+mj-ea"/>
                <a:cs typeface="+mj-cs"/>
              </a:rPr>
            </a:br>
            <a:r>
              <a:rPr lang="en-GB" sz="2600" dirty="0" smtClean="0">
                <a:solidFill>
                  <a:schemeClr val="bg1"/>
                </a:solidFill>
                <a:ea typeface="+mj-ea"/>
                <a:cs typeface="+mj-cs"/>
              </a:rPr>
              <a:t>Budget Categories  </a:t>
            </a:r>
            <a:r>
              <a:rPr lang="en-GB" dirty="0"/>
              <a:t/>
            </a:r>
            <a:br>
              <a:rPr lang="en-GB" dirty="0"/>
            </a:br>
            <a:r>
              <a:rPr lang="en-GB" dirty="0" smtClean="0">
                <a:solidFill>
                  <a:schemeClr val="bg1"/>
                </a:solidFill>
                <a:latin typeface="Calibri"/>
                <a:ea typeface="Calibri"/>
                <a:cs typeface="Times New Roman"/>
              </a:rPr>
              <a:t/>
            </a:r>
            <a:br>
              <a:rPr lang="en-GB" dirty="0" smtClean="0">
                <a:solidFill>
                  <a:schemeClr val="bg1"/>
                </a:solidFill>
                <a:latin typeface="Calibri"/>
                <a:ea typeface="Calibri"/>
                <a:cs typeface="Times New Roman"/>
              </a:rPr>
            </a:br>
            <a:r>
              <a:rPr lang="fr-BE" sz="2000" dirty="0" smtClean="0">
                <a:solidFill>
                  <a:schemeClr val="bg1"/>
                </a:solidFill>
                <a:ea typeface="+mj-ea"/>
                <a:cs typeface="+mj-cs"/>
              </a:rPr>
              <a:t> </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626389639"/>
              </p:ext>
            </p:extLst>
          </p:nvPr>
        </p:nvGraphicFramePr>
        <p:xfrm>
          <a:off x="330200" y="1764683"/>
          <a:ext cx="9409112" cy="5093317"/>
        </p:xfrm>
        <a:graphic>
          <a:graphicData uri="http://schemas.openxmlformats.org/drawingml/2006/table">
            <a:tbl>
              <a:tblPr firstRow="1" firstCol="1" bandRow="1">
                <a:tableStyleId>{7DF18680-E054-41AD-8BC1-D1AEF772440D}</a:tableStyleId>
              </a:tblPr>
              <a:tblGrid>
                <a:gridCol w="5222535">
                  <a:extLst>
                    <a:ext uri="{9D8B030D-6E8A-4147-A177-3AD203B41FA5}">
                      <a16:colId xmlns="" xmlns:a16="http://schemas.microsoft.com/office/drawing/2014/main" val="20000"/>
                    </a:ext>
                  </a:extLst>
                </a:gridCol>
                <a:gridCol w="4186577">
                  <a:extLst>
                    <a:ext uri="{9D8B030D-6E8A-4147-A177-3AD203B41FA5}">
                      <a16:colId xmlns="" xmlns:a16="http://schemas.microsoft.com/office/drawing/2014/main" val="20001"/>
                    </a:ext>
                  </a:extLst>
                </a:gridCol>
              </a:tblGrid>
              <a:tr h="662126">
                <a:tc>
                  <a:txBody>
                    <a:bodyPr/>
                    <a:lstStyle/>
                    <a:p>
                      <a:pPr algn="l" fontAlgn="base">
                        <a:lnSpc>
                          <a:spcPct val="115000"/>
                        </a:lnSpc>
                        <a:spcAft>
                          <a:spcPts val="0"/>
                        </a:spcAft>
                      </a:pPr>
                      <a:r>
                        <a:rPr lang="en-GB" sz="2400" kern="150" dirty="0">
                          <a:effectLst/>
                        </a:rPr>
                        <a:t>Staff </a:t>
                      </a:r>
                      <a:r>
                        <a:rPr lang="en-GB" sz="2400" kern="150" dirty="0" smtClean="0">
                          <a:effectLst/>
                        </a:rPr>
                        <a:t>costs (max</a:t>
                      </a:r>
                      <a:r>
                        <a:rPr lang="en-GB" sz="2400" kern="150" baseline="0" dirty="0" smtClean="0">
                          <a:effectLst/>
                        </a:rPr>
                        <a:t> 40%)</a:t>
                      </a:r>
                      <a:endParaRPr lang="en-GB" sz="2400" dirty="0">
                        <a:solidFill>
                          <a:srgbClr val="FFFF00"/>
                        </a:solidFill>
                        <a:effectLst/>
                        <a:latin typeface="Calibri"/>
                        <a:ea typeface="Calibri"/>
                        <a:cs typeface="Times New Roman"/>
                      </a:endParaRPr>
                    </a:p>
                  </a:txBody>
                  <a:tcPr marL="25857" marR="25857" marT="5790" marB="0" anchor="ctr"/>
                </a:tc>
                <a:tc>
                  <a:txBody>
                    <a:bodyPr/>
                    <a:lstStyle/>
                    <a:p>
                      <a:pPr marL="0" algn="l" defTabSz="914400" rtl="0" eaLnBrk="1" fontAlgn="base" latinLnBrk="0" hangingPunct="1">
                        <a:lnSpc>
                          <a:spcPct val="115000"/>
                        </a:lnSpc>
                        <a:spcAft>
                          <a:spcPts val="0"/>
                        </a:spcAft>
                      </a:pPr>
                      <a:r>
                        <a:rPr lang="en-GB" sz="1000" kern="150" dirty="0">
                          <a:solidFill>
                            <a:srgbClr val="333399"/>
                          </a:solidFill>
                          <a:effectLst/>
                        </a:rPr>
                        <a:t> </a:t>
                      </a:r>
                      <a:endParaRPr lang="en-GB" sz="1400" kern="150" dirty="0">
                        <a:solidFill>
                          <a:srgbClr val="333399"/>
                        </a:solidFill>
                        <a:effectLst/>
                      </a:endParaRPr>
                    </a:p>
                    <a:p>
                      <a:pPr marL="0" algn="l" defTabSz="914400" rtl="0" eaLnBrk="1" fontAlgn="base" latinLnBrk="0" hangingPunct="1">
                        <a:lnSpc>
                          <a:spcPct val="115000"/>
                        </a:lnSpc>
                        <a:spcAft>
                          <a:spcPts val="0"/>
                        </a:spcAft>
                      </a:pPr>
                      <a:r>
                        <a:rPr lang="en-GB" sz="1400" kern="150" dirty="0">
                          <a:solidFill>
                            <a:srgbClr val="333399"/>
                          </a:solidFill>
                          <a:effectLst/>
                        </a:rPr>
                        <a:t>4 Staff Categories </a:t>
                      </a:r>
                      <a:r>
                        <a:rPr lang="en-GB" sz="1400" b="0" kern="150" dirty="0">
                          <a:solidFill>
                            <a:srgbClr val="333399"/>
                          </a:solidFill>
                          <a:effectLst/>
                        </a:rPr>
                        <a:t>(Manager, Researcher/ Teacher/Trainer, Technician, Administrator)</a:t>
                      </a:r>
                      <a:endParaRPr lang="en-GB" sz="1400" b="0" kern="150" dirty="0">
                        <a:solidFill>
                          <a:srgbClr val="333399"/>
                        </a:solidFill>
                        <a:effectLst/>
                        <a:latin typeface="+mn-lt"/>
                        <a:ea typeface="+mn-ea"/>
                        <a:cs typeface="+mn-cs"/>
                      </a:endParaRPr>
                    </a:p>
                  </a:txBody>
                  <a:tcPr marL="25857" marR="25857" marT="5790" marB="0" anchor="ctr">
                    <a:solidFill>
                      <a:schemeClr val="accent5">
                        <a:lumMod val="40000"/>
                        <a:lumOff val="60000"/>
                      </a:schemeClr>
                    </a:solidFill>
                  </a:tcPr>
                </a:tc>
                <a:extLst>
                  <a:ext uri="{0D108BD9-81ED-4DB2-BD59-A6C34878D82A}">
                    <a16:rowId xmlns="" xmlns:a16="http://schemas.microsoft.com/office/drawing/2014/main" val="10000"/>
                  </a:ext>
                </a:extLst>
              </a:tr>
              <a:tr h="1280669">
                <a:tc>
                  <a:txBody>
                    <a:bodyPr/>
                    <a:lstStyle/>
                    <a:p>
                      <a:pPr marL="0" algn="l" defTabSz="914400" rtl="0" eaLnBrk="1" fontAlgn="base" latinLnBrk="0" hangingPunct="1">
                        <a:lnSpc>
                          <a:spcPct val="115000"/>
                        </a:lnSpc>
                        <a:spcAft>
                          <a:spcPts val="0"/>
                        </a:spcAft>
                      </a:pPr>
                      <a:r>
                        <a:rPr lang="en-GB" sz="2400" kern="150" dirty="0">
                          <a:effectLst/>
                        </a:rPr>
                        <a:t>Travel costs</a:t>
                      </a:r>
                      <a:endParaRPr lang="en-GB" sz="2400" b="1" kern="150" dirty="0">
                        <a:solidFill>
                          <a:srgbClr val="FFFF00"/>
                        </a:solidFill>
                        <a:effectLst/>
                        <a:latin typeface="+mn-lt"/>
                        <a:ea typeface="+mn-ea"/>
                        <a:cs typeface="+mn-cs"/>
                      </a:endParaRPr>
                    </a:p>
                  </a:txBody>
                  <a:tcPr marL="25857" marR="25857" marT="5790" marB="0" anchor="ctr"/>
                </a:tc>
                <a:tc>
                  <a:txBody>
                    <a:bodyPr/>
                    <a:lstStyle/>
                    <a:p>
                      <a:pPr marL="0" algn="just" defTabSz="914400" rtl="0" eaLnBrk="1" fontAlgn="base" latinLnBrk="0" hangingPunct="1">
                        <a:lnSpc>
                          <a:spcPct val="115000"/>
                        </a:lnSpc>
                        <a:spcAft>
                          <a:spcPts val="0"/>
                        </a:spcAft>
                      </a:pPr>
                      <a:r>
                        <a:rPr lang="en-GB" sz="1400" b="1" kern="150" dirty="0" smtClean="0">
                          <a:solidFill>
                            <a:srgbClr val="333399"/>
                          </a:solidFill>
                          <a:effectLst/>
                        </a:rPr>
                        <a:t>Staff/students </a:t>
                      </a:r>
                      <a:r>
                        <a:rPr lang="en-GB" sz="1400" b="1" kern="150" dirty="0">
                          <a:solidFill>
                            <a:srgbClr val="333399"/>
                          </a:solidFill>
                          <a:effectLst/>
                        </a:rPr>
                        <a:t>from </a:t>
                      </a:r>
                      <a:r>
                        <a:rPr lang="en-GB" sz="1400" b="1" kern="150" dirty="0" smtClean="0">
                          <a:solidFill>
                            <a:srgbClr val="333399"/>
                          </a:solidFill>
                          <a:effectLst/>
                        </a:rPr>
                        <a:t>partner institutions  </a:t>
                      </a:r>
                      <a:r>
                        <a:rPr lang="en-GB" sz="1400" b="0" kern="150" dirty="0" smtClean="0">
                          <a:solidFill>
                            <a:srgbClr val="333399"/>
                          </a:solidFill>
                          <a:effectLst/>
                        </a:rPr>
                        <a:t>from </a:t>
                      </a:r>
                      <a:r>
                        <a:rPr lang="en-GB" sz="1400" b="0" kern="150" dirty="0">
                          <a:solidFill>
                            <a:srgbClr val="333399"/>
                          </a:solidFill>
                          <a:effectLst/>
                        </a:rPr>
                        <a:t>their place of origin to the venue of the activity and return. Activities and related travels must be </a:t>
                      </a:r>
                      <a:r>
                        <a:rPr lang="en-GB" sz="1400" b="0" kern="150" dirty="0" smtClean="0">
                          <a:solidFill>
                            <a:srgbClr val="333399"/>
                          </a:solidFill>
                          <a:effectLst/>
                        </a:rPr>
                        <a:t>carried out in</a:t>
                      </a:r>
                      <a:r>
                        <a:rPr lang="en-GB" sz="1400" b="0" kern="150" dirty="0" smtClean="0">
                          <a:solidFill>
                            <a:srgbClr val="333399"/>
                          </a:solidFill>
                          <a:effectLst/>
                          <a:latin typeface="+mn-lt"/>
                          <a:ea typeface="+mn-ea"/>
                          <a:cs typeface="+mn-cs"/>
                        </a:rPr>
                        <a:t> </a:t>
                      </a:r>
                      <a:r>
                        <a:rPr lang="en-GB" sz="1400" b="1" kern="150" dirty="0" smtClean="0">
                          <a:solidFill>
                            <a:srgbClr val="333399"/>
                          </a:solidFill>
                          <a:effectLst/>
                          <a:latin typeface="+mn-lt"/>
                          <a:ea typeface="+mn-ea"/>
                          <a:cs typeface="+mn-cs"/>
                        </a:rPr>
                        <a:t>countries</a:t>
                      </a:r>
                      <a:r>
                        <a:rPr lang="en-GB" sz="1400" b="1" kern="150" baseline="0" dirty="0" smtClean="0">
                          <a:solidFill>
                            <a:srgbClr val="333399"/>
                          </a:solidFill>
                          <a:effectLst/>
                          <a:latin typeface="+mn-lt"/>
                          <a:ea typeface="+mn-ea"/>
                          <a:cs typeface="+mn-cs"/>
                        </a:rPr>
                        <a:t> </a:t>
                      </a:r>
                      <a:r>
                        <a:rPr lang="en-GB" sz="1400" b="0" kern="150" baseline="0" dirty="0" smtClean="0">
                          <a:solidFill>
                            <a:srgbClr val="333399"/>
                          </a:solidFill>
                          <a:effectLst/>
                          <a:latin typeface="+mn-lt"/>
                          <a:ea typeface="+mn-ea"/>
                          <a:cs typeface="+mn-cs"/>
                        </a:rPr>
                        <a:t>involved in the </a:t>
                      </a:r>
                      <a:r>
                        <a:rPr lang="en-GB" sz="1400" b="1" kern="150" baseline="0" dirty="0" smtClean="0">
                          <a:solidFill>
                            <a:srgbClr val="333399"/>
                          </a:solidFill>
                          <a:effectLst/>
                          <a:latin typeface="+mn-lt"/>
                          <a:ea typeface="+mn-ea"/>
                          <a:cs typeface="+mn-cs"/>
                        </a:rPr>
                        <a:t>project.</a:t>
                      </a:r>
                      <a:endParaRPr lang="en-GB" sz="1400" b="1" kern="150" dirty="0">
                        <a:solidFill>
                          <a:srgbClr val="333399"/>
                        </a:solidFill>
                        <a:effectLst/>
                        <a:latin typeface="+mn-lt"/>
                        <a:ea typeface="+mn-ea"/>
                        <a:cs typeface="+mn-cs"/>
                      </a:endParaRPr>
                    </a:p>
                  </a:txBody>
                  <a:tcPr marL="25857" marR="25857" marT="5790" marB="0" anchor="ctr">
                    <a:solidFill>
                      <a:schemeClr val="accent5">
                        <a:lumMod val="40000"/>
                        <a:lumOff val="60000"/>
                      </a:schemeClr>
                    </a:solidFill>
                  </a:tcPr>
                </a:tc>
                <a:extLst>
                  <a:ext uri="{0D108BD9-81ED-4DB2-BD59-A6C34878D82A}">
                    <a16:rowId xmlns="" xmlns:a16="http://schemas.microsoft.com/office/drawing/2014/main" val="10001"/>
                  </a:ext>
                </a:extLst>
              </a:tr>
              <a:tr h="843509">
                <a:tc>
                  <a:txBody>
                    <a:bodyPr/>
                    <a:lstStyle/>
                    <a:p>
                      <a:pPr marL="0" algn="l" defTabSz="914400" rtl="0" eaLnBrk="1" fontAlgn="base" latinLnBrk="0" hangingPunct="1">
                        <a:lnSpc>
                          <a:spcPct val="115000"/>
                        </a:lnSpc>
                        <a:spcAft>
                          <a:spcPts val="0"/>
                        </a:spcAft>
                      </a:pPr>
                      <a:r>
                        <a:rPr lang="en-GB" sz="2400" kern="150" dirty="0">
                          <a:effectLst/>
                        </a:rPr>
                        <a:t>Costs of stay</a:t>
                      </a:r>
                      <a:endParaRPr lang="en-GB" sz="2400" b="1" kern="150" dirty="0">
                        <a:solidFill>
                          <a:srgbClr val="FFFF00"/>
                        </a:solidFill>
                        <a:effectLst/>
                        <a:latin typeface="+mn-lt"/>
                        <a:ea typeface="+mn-ea"/>
                        <a:cs typeface="+mn-cs"/>
                      </a:endParaRPr>
                    </a:p>
                  </a:txBody>
                  <a:tcPr marL="25857" marR="25857" marT="5790" marB="0" anchor="ctr"/>
                </a:tc>
                <a:tc>
                  <a:txBody>
                    <a:bodyPr/>
                    <a:lstStyle/>
                    <a:p>
                      <a:pPr fontAlgn="base">
                        <a:lnSpc>
                          <a:spcPct val="115000"/>
                        </a:lnSpc>
                        <a:spcAft>
                          <a:spcPts val="0"/>
                        </a:spcAft>
                      </a:pPr>
                      <a:r>
                        <a:rPr lang="en-GB" sz="1400" kern="150" dirty="0" smtClean="0">
                          <a:solidFill>
                            <a:srgbClr val="333399"/>
                          </a:solidFill>
                          <a:effectLst/>
                        </a:rPr>
                        <a:t>Subsistence</a:t>
                      </a:r>
                      <a:r>
                        <a:rPr lang="en-GB" sz="1400" kern="150" dirty="0">
                          <a:solidFill>
                            <a:srgbClr val="333399"/>
                          </a:solidFill>
                          <a:effectLst/>
                        </a:rPr>
                        <a:t>, accommodation, local and public transport, personal or optional health insurance.</a:t>
                      </a:r>
                      <a:endParaRPr lang="en-GB" sz="1400" b="1" kern="150" dirty="0">
                        <a:solidFill>
                          <a:srgbClr val="333399"/>
                        </a:solidFill>
                        <a:effectLst/>
                        <a:latin typeface="+mn-lt"/>
                        <a:ea typeface="+mn-ea"/>
                        <a:cs typeface="+mn-cs"/>
                      </a:endParaRPr>
                    </a:p>
                  </a:txBody>
                  <a:tcPr marL="25857" marR="25857" marT="5790" marB="0" anchor="ctr">
                    <a:solidFill>
                      <a:schemeClr val="accent5">
                        <a:lumMod val="40000"/>
                        <a:lumOff val="60000"/>
                      </a:schemeClr>
                    </a:solidFill>
                  </a:tcPr>
                </a:tc>
                <a:extLst>
                  <a:ext uri="{0D108BD9-81ED-4DB2-BD59-A6C34878D82A}">
                    <a16:rowId xmlns="" xmlns:a16="http://schemas.microsoft.com/office/drawing/2014/main" val="10002"/>
                  </a:ext>
                </a:extLst>
              </a:tr>
              <a:tr h="641498">
                <a:tc>
                  <a:txBody>
                    <a:bodyPr/>
                    <a:lstStyle/>
                    <a:p>
                      <a:pPr marL="0" algn="l" defTabSz="914400" rtl="0" eaLnBrk="1" fontAlgn="base" latinLnBrk="0" hangingPunct="1">
                        <a:lnSpc>
                          <a:spcPct val="115000"/>
                        </a:lnSpc>
                        <a:spcAft>
                          <a:spcPts val="0"/>
                        </a:spcAft>
                      </a:pPr>
                      <a:r>
                        <a:rPr lang="en-GB" sz="2400" kern="150" dirty="0" smtClean="0">
                          <a:effectLst/>
                        </a:rPr>
                        <a:t>Equipment (max</a:t>
                      </a:r>
                      <a:r>
                        <a:rPr lang="en-GB" sz="2400" kern="150" baseline="0" dirty="0" smtClean="0">
                          <a:effectLst/>
                        </a:rPr>
                        <a:t> 30%)</a:t>
                      </a:r>
                      <a:endParaRPr lang="en-GB" sz="2400" b="1" kern="150" dirty="0">
                        <a:solidFill>
                          <a:srgbClr val="FFFF00"/>
                        </a:solidFill>
                        <a:effectLst/>
                        <a:latin typeface="+mn-lt"/>
                        <a:ea typeface="+mn-ea"/>
                        <a:cs typeface="+mn-cs"/>
                      </a:endParaRPr>
                    </a:p>
                  </a:txBody>
                  <a:tcPr marL="25857" marR="25857" marT="5790" marB="0" anchor="ctr"/>
                </a:tc>
                <a:tc>
                  <a:txBody>
                    <a:bodyPr/>
                    <a:lstStyle/>
                    <a:p>
                      <a:pPr algn="just" fontAlgn="base">
                        <a:lnSpc>
                          <a:spcPct val="115000"/>
                        </a:lnSpc>
                        <a:spcAft>
                          <a:spcPts val="0"/>
                        </a:spcAft>
                      </a:pPr>
                      <a:r>
                        <a:rPr lang="en-GB" sz="1000" kern="150" dirty="0">
                          <a:solidFill>
                            <a:srgbClr val="333399"/>
                          </a:solidFill>
                          <a:effectLst/>
                        </a:rPr>
                        <a:t> </a:t>
                      </a:r>
                    </a:p>
                    <a:p>
                      <a:pPr algn="just" fontAlgn="base">
                        <a:lnSpc>
                          <a:spcPct val="115000"/>
                        </a:lnSpc>
                        <a:spcAft>
                          <a:spcPts val="0"/>
                        </a:spcAft>
                      </a:pPr>
                      <a:r>
                        <a:rPr lang="en-GB" sz="1400" b="1" u="none" kern="150" dirty="0" smtClean="0">
                          <a:solidFill>
                            <a:srgbClr val="333399"/>
                          </a:solidFill>
                          <a:effectLst/>
                        </a:rPr>
                        <a:t>Exclusively</a:t>
                      </a:r>
                      <a:r>
                        <a:rPr lang="en-GB" sz="1400" u="none" kern="150" dirty="0" smtClean="0">
                          <a:solidFill>
                            <a:srgbClr val="333399"/>
                          </a:solidFill>
                          <a:effectLst/>
                        </a:rPr>
                        <a:t> for </a:t>
                      </a:r>
                      <a:r>
                        <a:rPr lang="en-GB" sz="1400" u="none" kern="150" dirty="0">
                          <a:solidFill>
                            <a:srgbClr val="333399"/>
                          </a:solidFill>
                          <a:effectLst/>
                        </a:rPr>
                        <a:t>the benefit </a:t>
                      </a:r>
                      <a:r>
                        <a:rPr lang="en-GB" sz="1400" kern="150" dirty="0">
                          <a:solidFill>
                            <a:srgbClr val="333399"/>
                          </a:solidFill>
                          <a:effectLst/>
                        </a:rPr>
                        <a:t>of </a:t>
                      </a:r>
                      <a:r>
                        <a:rPr lang="en-GB" sz="1400" b="1" kern="150" dirty="0">
                          <a:solidFill>
                            <a:srgbClr val="333399"/>
                          </a:solidFill>
                          <a:effectLst/>
                        </a:rPr>
                        <a:t>HEIs</a:t>
                      </a:r>
                      <a:r>
                        <a:rPr lang="en-GB" sz="1400" kern="150" dirty="0">
                          <a:solidFill>
                            <a:srgbClr val="333399"/>
                          </a:solidFill>
                          <a:effectLst/>
                        </a:rPr>
                        <a:t> in </a:t>
                      </a:r>
                      <a:r>
                        <a:rPr lang="en-GB" sz="1400" kern="150" dirty="0" smtClean="0">
                          <a:solidFill>
                            <a:srgbClr val="333399"/>
                          </a:solidFill>
                          <a:effectLst/>
                        </a:rPr>
                        <a:t>the Partner Countries and </a:t>
                      </a:r>
                      <a:r>
                        <a:rPr lang="en-GB" sz="1400" b="1" kern="150" dirty="0" smtClean="0">
                          <a:solidFill>
                            <a:srgbClr val="333399"/>
                          </a:solidFill>
                          <a:effectLst/>
                        </a:rPr>
                        <a:t>necessary</a:t>
                      </a:r>
                      <a:r>
                        <a:rPr lang="en-GB" sz="1400" kern="150" dirty="0" smtClean="0">
                          <a:solidFill>
                            <a:srgbClr val="333399"/>
                          </a:solidFill>
                          <a:effectLst/>
                        </a:rPr>
                        <a:t> for the implementation of the project</a:t>
                      </a:r>
                      <a:r>
                        <a:rPr lang="en-GB" sz="1400" kern="150" baseline="0" dirty="0" smtClean="0">
                          <a:solidFill>
                            <a:srgbClr val="333399"/>
                          </a:solidFill>
                          <a:effectLst/>
                        </a:rPr>
                        <a:t> </a:t>
                      </a:r>
                      <a:endParaRPr lang="en-GB" sz="1400" b="1" kern="150" dirty="0">
                        <a:solidFill>
                          <a:srgbClr val="333399"/>
                        </a:solidFill>
                        <a:effectLst/>
                        <a:latin typeface="+mn-lt"/>
                        <a:ea typeface="+mn-ea"/>
                        <a:cs typeface="+mn-cs"/>
                      </a:endParaRPr>
                    </a:p>
                  </a:txBody>
                  <a:tcPr marL="25857" marR="25857" marT="5790" marB="0" anchor="ctr">
                    <a:solidFill>
                      <a:schemeClr val="accent5">
                        <a:lumMod val="40000"/>
                        <a:lumOff val="60000"/>
                      </a:schemeClr>
                    </a:solidFill>
                  </a:tcPr>
                </a:tc>
                <a:extLst>
                  <a:ext uri="{0D108BD9-81ED-4DB2-BD59-A6C34878D82A}">
                    <a16:rowId xmlns="" xmlns:a16="http://schemas.microsoft.com/office/drawing/2014/main" val="10003"/>
                  </a:ext>
                </a:extLst>
              </a:tr>
              <a:tr h="641498">
                <a:tc>
                  <a:txBody>
                    <a:bodyPr/>
                    <a:lstStyle/>
                    <a:p>
                      <a:pPr marL="0" algn="l" defTabSz="914400" rtl="0" eaLnBrk="1" fontAlgn="base" latinLnBrk="0" hangingPunct="1">
                        <a:lnSpc>
                          <a:spcPct val="115000"/>
                        </a:lnSpc>
                        <a:spcAft>
                          <a:spcPts val="0"/>
                        </a:spcAft>
                      </a:pPr>
                      <a:r>
                        <a:rPr lang="en-GB" sz="2400" kern="150" dirty="0" smtClean="0">
                          <a:effectLst/>
                        </a:rPr>
                        <a:t>Sub-contracting (max 10%)</a:t>
                      </a:r>
                      <a:endParaRPr lang="en-GB" sz="2400" b="1" kern="150" dirty="0">
                        <a:solidFill>
                          <a:srgbClr val="FFFF00"/>
                        </a:solidFill>
                        <a:effectLst/>
                        <a:latin typeface="+mn-lt"/>
                        <a:ea typeface="+mn-ea"/>
                        <a:cs typeface="+mn-cs"/>
                      </a:endParaRPr>
                    </a:p>
                  </a:txBody>
                  <a:tcPr marL="25857" marR="25857" marT="5790" marB="0" anchor="ctr"/>
                </a:tc>
                <a:tc>
                  <a:txBody>
                    <a:bodyPr/>
                    <a:lstStyle/>
                    <a:p>
                      <a:pPr fontAlgn="base">
                        <a:lnSpc>
                          <a:spcPct val="115000"/>
                        </a:lnSpc>
                        <a:spcAft>
                          <a:spcPts val="0"/>
                        </a:spcAft>
                      </a:pPr>
                      <a:r>
                        <a:rPr lang="en-GB" sz="1000" kern="150" dirty="0">
                          <a:solidFill>
                            <a:srgbClr val="333399"/>
                          </a:solidFill>
                          <a:effectLst/>
                        </a:rPr>
                        <a:t> </a:t>
                      </a:r>
                      <a:endParaRPr lang="en-GB" sz="1400" kern="150" dirty="0">
                        <a:solidFill>
                          <a:srgbClr val="333399"/>
                        </a:solidFill>
                        <a:effectLst/>
                      </a:endParaRPr>
                    </a:p>
                    <a:p>
                      <a:pPr fontAlgn="base">
                        <a:lnSpc>
                          <a:spcPct val="115000"/>
                        </a:lnSpc>
                        <a:spcAft>
                          <a:spcPts val="0"/>
                        </a:spcAft>
                      </a:pPr>
                      <a:r>
                        <a:rPr lang="en-GB" sz="1400" kern="150" dirty="0" smtClean="0">
                          <a:solidFill>
                            <a:srgbClr val="333399"/>
                          </a:solidFill>
                          <a:effectLst/>
                        </a:rPr>
                        <a:t>For services</a:t>
                      </a:r>
                      <a:r>
                        <a:rPr lang="en-GB" sz="1400" kern="150" baseline="0" dirty="0" smtClean="0">
                          <a:solidFill>
                            <a:srgbClr val="333399"/>
                          </a:solidFill>
                          <a:effectLst/>
                        </a:rPr>
                        <a:t> /competences that can't be found in the consortia</a:t>
                      </a:r>
                      <a:endParaRPr lang="en-GB" sz="1400" b="1" kern="150" dirty="0">
                        <a:solidFill>
                          <a:srgbClr val="333399"/>
                        </a:solidFill>
                        <a:effectLst/>
                        <a:latin typeface="+mn-lt"/>
                        <a:ea typeface="+mn-ea"/>
                        <a:cs typeface="+mn-cs"/>
                      </a:endParaRPr>
                    </a:p>
                  </a:txBody>
                  <a:tcPr marL="25857" marR="25857" marT="5790" marB="0" anchor="ctr">
                    <a:solidFill>
                      <a:schemeClr val="accent5">
                        <a:lumMod val="40000"/>
                        <a:lumOff val="60000"/>
                      </a:schemeClr>
                    </a:solidFill>
                  </a:tcPr>
                </a:tc>
                <a:extLst>
                  <a:ext uri="{0D108BD9-81ED-4DB2-BD59-A6C34878D82A}">
                    <a16:rowId xmlns="" xmlns:a16="http://schemas.microsoft.com/office/drawing/2014/main" val="10004"/>
                  </a:ext>
                </a:extLst>
              </a:tr>
              <a:tr h="708441">
                <a:tc>
                  <a:txBody>
                    <a:bodyPr/>
                    <a:lstStyle/>
                    <a:p>
                      <a:pPr marL="0" algn="l" defTabSz="914400" rtl="0" eaLnBrk="1" fontAlgn="base" latinLnBrk="0" hangingPunct="1">
                        <a:lnSpc>
                          <a:spcPct val="115000"/>
                        </a:lnSpc>
                        <a:spcAft>
                          <a:spcPts val="0"/>
                        </a:spcAft>
                      </a:pPr>
                      <a:r>
                        <a:rPr lang="en-GB" sz="2400" b="1" kern="150" dirty="0" smtClean="0">
                          <a:solidFill>
                            <a:schemeClr val="lt1"/>
                          </a:solidFill>
                          <a:effectLst/>
                          <a:latin typeface="+mn-lt"/>
                          <a:ea typeface="+mn-ea"/>
                          <a:cs typeface="+mn-cs"/>
                        </a:rPr>
                        <a:t>(</a:t>
                      </a:r>
                      <a:r>
                        <a:rPr lang="en-GB" sz="2000" b="1" kern="150" dirty="0" smtClean="0">
                          <a:solidFill>
                            <a:schemeClr val="lt1"/>
                          </a:solidFill>
                          <a:effectLst/>
                          <a:latin typeface="+mn-lt"/>
                          <a:ea typeface="+mn-ea"/>
                          <a:cs typeface="+mn-cs"/>
                        </a:rPr>
                        <a:t>Exceptional costs</a:t>
                      </a:r>
                      <a:r>
                        <a:rPr lang="en-GB" sz="2400" b="1" kern="150" dirty="0" smtClean="0">
                          <a:solidFill>
                            <a:schemeClr val="lt1"/>
                          </a:solidFill>
                          <a:effectLst/>
                          <a:latin typeface="+mn-lt"/>
                          <a:ea typeface="+mn-ea"/>
                          <a:cs typeface="+mn-cs"/>
                        </a:rPr>
                        <a:t>)</a:t>
                      </a:r>
                      <a:endParaRPr lang="en-GB" sz="2400" b="1" kern="150" dirty="0">
                        <a:solidFill>
                          <a:schemeClr val="lt1"/>
                        </a:solidFill>
                        <a:effectLst/>
                        <a:latin typeface="+mn-lt"/>
                        <a:ea typeface="+mn-ea"/>
                        <a:cs typeface="+mn-cs"/>
                      </a:endParaRPr>
                    </a:p>
                  </a:txBody>
                  <a:tcPr marL="25857" marR="25857" marT="5790" marB="0" anchor="ctr"/>
                </a:tc>
                <a:tc>
                  <a:txBody>
                    <a:bodyPr/>
                    <a:lstStyle/>
                    <a:p>
                      <a:pPr fontAlgn="base">
                        <a:lnSpc>
                          <a:spcPct val="115000"/>
                        </a:lnSpc>
                        <a:spcAft>
                          <a:spcPts val="0"/>
                        </a:spcAft>
                      </a:pPr>
                      <a:r>
                        <a:rPr lang="en-US" sz="1200" b="1" kern="150" dirty="0" smtClean="0">
                          <a:solidFill>
                            <a:srgbClr val="333399"/>
                          </a:solidFill>
                          <a:effectLst/>
                          <a:latin typeface="+mn-lt"/>
                          <a:ea typeface="+mn-ea"/>
                          <a:cs typeface="+mn-cs"/>
                        </a:rPr>
                        <a:t>Expensive travel costs </a:t>
                      </a:r>
                      <a:r>
                        <a:rPr lang="en-US" sz="1200" kern="150" dirty="0" smtClean="0">
                          <a:solidFill>
                            <a:srgbClr val="333399"/>
                          </a:solidFill>
                          <a:effectLst/>
                          <a:latin typeface="+mn-lt"/>
                          <a:ea typeface="+mn-ea"/>
                          <a:cs typeface="+mn-cs"/>
                        </a:rPr>
                        <a:t>of participants, including the use of cleaner, lower carbon emission means of transport </a:t>
                      </a:r>
                      <a:endParaRPr lang="en-GB" sz="1200" kern="150" dirty="0">
                        <a:solidFill>
                          <a:srgbClr val="333399"/>
                        </a:solidFill>
                        <a:effectLst/>
                        <a:latin typeface="+mn-lt"/>
                        <a:ea typeface="+mn-ea"/>
                        <a:cs typeface="+mn-cs"/>
                      </a:endParaRPr>
                    </a:p>
                  </a:txBody>
                  <a:tcPr marL="25857" marR="25857" marT="5790" marB="0" anchor="ctr">
                    <a:solidFill>
                      <a:schemeClr val="accent5">
                        <a:lumMod val="40000"/>
                        <a:lumOff val="60000"/>
                      </a:schemeClr>
                    </a:solidFill>
                  </a:tcPr>
                </a:tc>
                <a:extLst>
                  <a:ext uri="{0D108BD9-81ED-4DB2-BD59-A6C34878D82A}">
                    <a16:rowId xmlns="" xmlns:a16="http://schemas.microsoft.com/office/drawing/2014/main" val="507898420"/>
                  </a:ext>
                </a:extLst>
              </a:tr>
            </a:tbl>
          </a:graphicData>
        </a:graphic>
      </p:graphicFrame>
      <p:sp>
        <p:nvSpPr>
          <p:cNvPr id="42008" name="Rectangle 25"/>
          <p:cNvSpPr>
            <a:spLocks noChangeArrowheads="1"/>
          </p:cNvSpPr>
          <p:nvPr/>
        </p:nvSpPr>
        <p:spPr bwMode="auto">
          <a:xfrm>
            <a:off x="2043113" y="1968500"/>
            <a:ext cx="990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3200">
                <a:solidFill>
                  <a:srgbClr val="336699"/>
                </a:solidFill>
                <a:latin typeface="Verdana" pitchFamily="34" charset="0"/>
              </a:defRPr>
            </a:lvl1pPr>
            <a:lvl2pPr marL="742950" indent="-285750" eaLnBrk="0" hangingPunct="0">
              <a:spcBef>
                <a:spcPct val="20000"/>
              </a:spcBef>
              <a:buChar char="–"/>
              <a:defRPr sz="2800">
                <a:solidFill>
                  <a:srgbClr val="336699"/>
                </a:solidFill>
                <a:latin typeface="Verdana" pitchFamily="34" charset="0"/>
              </a:defRPr>
            </a:lvl2pPr>
            <a:lvl3pPr marL="1143000" indent="-228600" eaLnBrk="0" hangingPunct="0">
              <a:spcBef>
                <a:spcPct val="20000"/>
              </a:spcBef>
              <a:buChar char="•"/>
              <a:defRPr sz="2400">
                <a:solidFill>
                  <a:srgbClr val="336699"/>
                </a:solidFill>
                <a:latin typeface="Verdana" pitchFamily="34" charset="0"/>
              </a:defRPr>
            </a:lvl3pPr>
            <a:lvl4pPr marL="1600200" indent="-228600" eaLnBrk="0" hangingPunct="0">
              <a:spcBef>
                <a:spcPct val="20000"/>
              </a:spcBef>
              <a:buChar char="–"/>
              <a:defRPr sz="2000">
                <a:solidFill>
                  <a:srgbClr val="336699"/>
                </a:solidFill>
                <a:latin typeface="Verdana" pitchFamily="34" charset="0"/>
              </a:defRPr>
            </a:lvl4pPr>
            <a:lvl5pPr marL="2057400" indent="-228600" eaLnBrk="0" hangingPunct="0">
              <a:spcBef>
                <a:spcPct val="20000"/>
              </a:spcBef>
              <a:buChar char="»"/>
              <a:defRPr sz="2000">
                <a:solidFill>
                  <a:srgbClr val="336699"/>
                </a:solidFill>
                <a:latin typeface="Verdana" pitchFamily="34" charset="0"/>
              </a:defRPr>
            </a:lvl5pPr>
            <a:lvl6pPr marL="2514600" indent="-228600" eaLnBrk="0" fontAlgn="base" hangingPunct="0">
              <a:spcBef>
                <a:spcPct val="20000"/>
              </a:spcBef>
              <a:spcAft>
                <a:spcPct val="0"/>
              </a:spcAft>
              <a:buChar char="»"/>
              <a:defRPr sz="2000">
                <a:solidFill>
                  <a:srgbClr val="336699"/>
                </a:solidFill>
                <a:latin typeface="Verdana" pitchFamily="34" charset="0"/>
              </a:defRPr>
            </a:lvl6pPr>
            <a:lvl7pPr marL="2971800" indent="-228600" eaLnBrk="0" fontAlgn="base" hangingPunct="0">
              <a:spcBef>
                <a:spcPct val="20000"/>
              </a:spcBef>
              <a:spcAft>
                <a:spcPct val="0"/>
              </a:spcAft>
              <a:buChar char="»"/>
              <a:defRPr sz="2000">
                <a:solidFill>
                  <a:srgbClr val="336699"/>
                </a:solidFill>
                <a:latin typeface="Verdana" pitchFamily="34" charset="0"/>
              </a:defRPr>
            </a:lvl7pPr>
            <a:lvl8pPr marL="3429000" indent="-228600" eaLnBrk="0" fontAlgn="base" hangingPunct="0">
              <a:spcBef>
                <a:spcPct val="20000"/>
              </a:spcBef>
              <a:spcAft>
                <a:spcPct val="0"/>
              </a:spcAft>
              <a:buChar char="»"/>
              <a:defRPr sz="2000">
                <a:solidFill>
                  <a:srgbClr val="336699"/>
                </a:solidFill>
                <a:latin typeface="Verdana" pitchFamily="34" charset="0"/>
              </a:defRPr>
            </a:lvl8pPr>
            <a:lvl9pPr marL="3886200" indent="-228600" eaLnBrk="0" fontAlgn="base" hangingPunct="0">
              <a:spcBef>
                <a:spcPct val="20000"/>
              </a:spcBef>
              <a:spcAft>
                <a:spcPct val="0"/>
              </a:spcAft>
              <a:buChar char="»"/>
              <a:defRPr sz="2000">
                <a:solidFill>
                  <a:srgbClr val="336699"/>
                </a:solidFill>
                <a:latin typeface="Verdana" pitchFamily="34" charset="0"/>
              </a:defRPr>
            </a:lvl9pPr>
          </a:lstStyle>
          <a:p>
            <a:pPr>
              <a:spcBef>
                <a:spcPct val="50000"/>
              </a:spcBef>
              <a:buFontTx/>
              <a:buNone/>
            </a:pPr>
            <a:endParaRPr lang="en-US" altLang="fr-FR" sz="2400">
              <a:solidFill>
                <a:srgbClr val="FF0000"/>
              </a:solidFill>
            </a:endParaRPr>
          </a:p>
        </p:txBody>
      </p:sp>
    </p:spTree>
    <p:extLst>
      <p:ext uri="{BB962C8B-B14F-4D97-AF65-F5344CB8AC3E}">
        <p14:creationId xmlns:p14="http://schemas.microsoft.com/office/powerpoint/2010/main" val="237363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bwMode="auto">
          <a:xfrm>
            <a:off x="285485" y="1270000"/>
            <a:ext cx="9474333" cy="622300"/>
          </a:xfrm>
          <a:prstGeom prst="roundRect">
            <a:avLst/>
          </a:prstGeom>
          <a:solidFill>
            <a:srgbClr val="00B0F0"/>
          </a:solidFill>
          <a:ln>
            <a:solidFill>
              <a:schemeClr val="tx2">
                <a:lumMod val="20000"/>
                <a:lumOff val="80000"/>
              </a:schemeClr>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algn="ctr">
              <a:spcBef>
                <a:spcPct val="50000"/>
              </a:spcBef>
              <a:defRPr/>
            </a:pPr>
            <a:r>
              <a:rPr lang="fr-BE" sz="2800" b="1" kern="0" dirty="0" smtClean="0">
                <a:solidFill>
                  <a:schemeClr val="bg1"/>
                </a:solidFill>
                <a:ea typeface="+mj-ea"/>
                <a:cs typeface="+mj-cs"/>
              </a:rPr>
              <a:t>Evaluation : Two-step </a:t>
            </a:r>
            <a:r>
              <a:rPr lang="fr-BE" sz="2800" b="1" kern="0" dirty="0" err="1" smtClean="0">
                <a:solidFill>
                  <a:schemeClr val="bg1"/>
                </a:solidFill>
                <a:ea typeface="+mj-ea"/>
                <a:cs typeface="+mj-cs"/>
              </a:rPr>
              <a:t>procedure</a:t>
            </a:r>
            <a:r>
              <a:rPr lang="fr-BE" sz="2800" b="1" kern="0" dirty="0" smtClean="0">
                <a:solidFill>
                  <a:schemeClr val="bg1"/>
                </a:solidFill>
                <a:ea typeface="+mj-ea"/>
                <a:cs typeface="+mj-cs"/>
              </a:rPr>
              <a:t> (I)</a:t>
            </a:r>
            <a:endParaRPr lang="en-GB" sz="2800" dirty="0">
              <a:solidFill>
                <a:schemeClr val="bg1"/>
              </a:solidFill>
            </a:endParaRPr>
          </a:p>
        </p:txBody>
      </p:sp>
      <p:sp>
        <p:nvSpPr>
          <p:cNvPr id="5" name="Rectangle 4"/>
          <p:cNvSpPr/>
          <p:nvPr/>
        </p:nvSpPr>
        <p:spPr>
          <a:xfrm>
            <a:off x="426720" y="1892300"/>
            <a:ext cx="8770620" cy="3123932"/>
          </a:xfrm>
          <a:prstGeom prst="rect">
            <a:avLst/>
          </a:prstGeom>
        </p:spPr>
        <p:txBody>
          <a:bodyPr wrap="square">
            <a:spAutoFit/>
          </a:bodyPr>
          <a:lstStyle/>
          <a:p>
            <a:pPr algn="just">
              <a:spcAft>
                <a:spcPts val="1200"/>
              </a:spcAft>
            </a:pPr>
            <a:endParaRPr lang="en-US" sz="1600" b="1" dirty="0" smtClean="0">
              <a:solidFill>
                <a:srgbClr val="0F5494"/>
              </a:solidFill>
              <a:cs typeface="Arial" charset="0"/>
            </a:endParaRPr>
          </a:p>
          <a:p>
            <a:pPr algn="just">
              <a:spcAft>
                <a:spcPts val="1800"/>
              </a:spcAft>
            </a:pPr>
            <a:r>
              <a:rPr lang="en-US" b="1" dirty="0" smtClean="0">
                <a:solidFill>
                  <a:srgbClr val="0F5494"/>
                </a:solidFill>
                <a:cs typeface="Arial" charset="0"/>
              </a:rPr>
              <a:t>First </a:t>
            </a:r>
            <a:r>
              <a:rPr lang="en-US" b="1" dirty="0">
                <a:solidFill>
                  <a:srgbClr val="0F5494"/>
                </a:solidFill>
                <a:cs typeface="Arial" charset="0"/>
              </a:rPr>
              <a:t>step</a:t>
            </a:r>
          </a:p>
          <a:p>
            <a:pPr marL="285750" indent="-285750" algn="just">
              <a:spcAft>
                <a:spcPts val="1200"/>
              </a:spcAft>
              <a:buFont typeface="Wingdings" panose="05000000000000000000" pitchFamily="2" charset="2"/>
              <a:buChar char="q"/>
            </a:pPr>
            <a:r>
              <a:rPr lang="en-US" sz="1600" b="1" dirty="0" smtClean="0">
                <a:solidFill>
                  <a:srgbClr val="0F5494"/>
                </a:solidFill>
                <a:cs typeface="Arial" charset="0"/>
              </a:rPr>
              <a:t>Eligible applications are assessed with the support of external experts against the 4 Award Criteria explained in the Guide for Applicants.</a:t>
            </a:r>
          </a:p>
          <a:p>
            <a:pPr marL="285750" indent="-285750" algn="just">
              <a:spcAft>
                <a:spcPts val="1200"/>
              </a:spcAft>
              <a:buFont typeface="Wingdings" panose="05000000000000000000" pitchFamily="2" charset="2"/>
              <a:buChar char="q"/>
            </a:pPr>
            <a:r>
              <a:rPr lang="en-US" sz="1600" b="1" dirty="0" smtClean="0">
                <a:solidFill>
                  <a:srgbClr val="0F5494"/>
                </a:solidFill>
                <a:cs typeface="Arial" charset="0"/>
              </a:rPr>
              <a:t>The </a:t>
            </a:r>
            <a:r>
              <a:rPr lang="en-US" sz="1600" b="1" dirty="0">
                <a:solidFill>
                  <a:srgbClr val="0F5494"/>
                </a:solidFill>
                <a:cs typeface="Arial" charset="0"/>
              </a:rPr>
              <a:t>scoring has a range from 0 to 100 points. To be considered for funding, proposals </a:t>
            </a:r>
            <a:r>
              <a:rPr lang="en-US" sz="1600" b="1" u="sng" dirty="0">
                <a:solidFill>
                  <a:srgbClr val="0F5494"/>
                </a:solidFill>
                <a:cs typeface="Arial" charset="0"/>
              </a:rPr>
              <a:t>must</a:t>
            </a:r>
            <a:r>
              <a:rPr lang="en-US" sz="1600" b="1" dirty="0">
                <a:solidFill>
                  <a:srgbClr val="0F5494"/>
                </a:solidFill>
                <a:cs typeface="Arial" charset="0"/>
              </a:rPr>
              <a:t> score at least 60 points in total </a:t>
            </a:r>
            <a:r>
              <a:rPr lang="en-US" sz="1600" b="1" dirty="0" smtClean="0">
                <a:solidFill>
                  <a:srgbClr val="0F5494"/>
                </a:solidFill>
                <a:cs typeface="Arial" charset="0"/>
              </a:rPr>
              <a:t>AND </a:t>
            </a:r>
            <a:r>
              <a:rPr lang="en-US" sz="1600" b="1" dirty="0">
                <a:solidFill>
                  <a:srgbClr val="0F5494"/>
                </a:solidFill>
                <a:cs typeface="Arial" charset="0"/>
              </a:rPr>
              <a:t>at least 15 points for </a:t>
            </a:r>
            <a:r>
              <a:rPr lang="en-US" sz="1600" b="1" dirty="0" smtClean="0">
                <a:solidFill>
                  <a:srgbClr val="0F5494"/>
                </a:solidFill>
                <a:cs typeface="Arial" charset="0"/>
              </a:rPr>
              <a:t>"Relevance </a:t>
            </a:r>
            <a:r>
              <a:rPr lang="en-US" sz="1600" b="1" dirty="0">
                <a:solidFill>
                  <a:srgbClr val="0F5494"/>
                </a:solidFill>
                <a:cs typeface="Arial" charset="0"/>
              </a:rPr>
              <a:t>of the project". </a:t>
            </a:r>
          </a:p>
          <a:p>
            <a:pPr marL="285750" indent="-285750" algn="just">
              <a:spcAft>
                <a:spcPts val="1200"/>
              </a:spcAft>
              <a:buFont typeface="Wingdings" panose="05000000000000000000" pitchFamily="2" charset="2"/>
              <a:buChar char="q"/>
            </a:pPr>
            <a:r>
              <a:rPr lang="en-US" sz="1600" b="1" dirty="0" smtClean="0">
                <a:solidFill>
                  <a:srgbClr val="0F5494"/>
                </a:solidFill>
                <a:cs typeface="Arial" charset="0"/>
              </a:rPr>
              <a:t>A ranking list </a:t>
            </a:r>
            <a:r>
              <a:rPr lang="en-US" sz="1600" b="1" dirty="0">
                <a:solidFill>
                  <a:srgbClr val="0F5494"/>
                </a:solidFill>
                <a:cs typeface="Arial" charset="0"/>
              </a:rPr>
              <a:t>of applications per </a:t>
            </a:r>
            <a:r>
              <a:rPr lang="en-US" sz="1600" b="1" dirty="0" smtClean="0">
                <a:solidFill>
                  <a:srgbClr val="0F5494"/>
                </a:solidFill>
                <a:cs typeface="Arial" charset="0"/>
              </a:rPr>
              <a:t>Region (two times </a:t>
            </a:r>
            <a:r>
              <a:rPr lang="en-US" sz="1600" b="1" dirty="0">
                <a:solidFill>
                  <a:srgbClr val="0F5494"/>
                </a:solidFill>
                <a:cs typeface="Arial" charset="0"/>
              </a:rPr>
              <a:t>the estimated number </a:t>
            </a:r>
            <a:r>
              <a:rPr lang="en-US" sz="1600" b="1" dirty="0" smtClean="0">
                <a:solidFill>
                  <a:srgbClr val="0F5494"/>
                </a:solidFill>
                <a:cs typeface="Arial" charset="0"/>
              </a:rPr>
              <a:t>of funded projects) will </a:t>
            </a:r>
            <a:r>
              <a:rPr lang="en-US" sz="1600" b="1" dirty="0">
                <a:solidFill>
                  <a:srgbClr val="0F5494"/>
                </a:solidFill>
                <a:cs typeface="Arial" charset="0"/>
              </a:rPr>
              <a:t>be </a:t>
            </a:r>
            <a:r>
              <a:rPr lang="en-US" sz="1600" b="1" dirty="0" smtClean="0">
                <a:solidFill>
                  <a:srgbClr val="0F5494"/>
                </a:solidFill>
                <a:cs typeface="Arial" charset="0"/>
              </a:rPr>
              <a:t>sent to the EU Delegations. </a:t>
            </a:r>
            <a:endParaRPr lang="en-GB" sz="1800" b="1" dirty="0">
              <a:solidFill>
                <a:srgbClr val="0F5494"/>
              </a:solidFill>
              <a:cs typeface="Arial" charset="0"/>
            </a:endParaRPr>
          </a:p>
        </p:txBody>
      </p:sp>
    </p:spTree>
    <p:extLst>
      <p:ext uri="{BB962C8B-B14F-4D97-AF65-F5344CB8AC3E}">
        <p14:creationId xmlns:p14="http://schemas.microsoft.com/office/powerpoint/2010/main" val="8460043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11"/>
          <p:cNvGraphicFramePr>
            <a:graphicFrameLocks noGrp="1"/>
          </p:cNvGraphicFramePr>
          <p:nvPr>
            <p:ph idx="1"/>
          </p:nvPr>
        </p:nvGraphicFramePr>
        <p:xfrm>
          <a:off x="291505" y="1778001"/>
          <a:ext cx="9498033" cy="35232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1"/>
          <p:cNvSpPr txBox="1">
            <a:spLocks/>
          </p:cNvSpPr>
          <p:nvPr/>
        </p:nvSpPr>
        <p:spPr bwMode="auto">
          <a:xfrm>
            <a:off x="139701" y="1254126"/>
            <a:ext cx="9626600" cy="519113"/>
          </a:xfrm>
          <a:prstGeom prst="rect">
            <a:avLst/>
          </a:prstGeom>
          <a:solidFill>
            <a:srgbClr val="00B0F0"/>
          </a:solidFill>
          <a:ln>
            <a:solidFill>
              <a:schemeClr val="tx2">
                <a:lumMod val="20000"/>
                <a:lumOff val="80000"/>
              </a:schemeClr>
            </a:solidFill>
          </a:ln>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b="1">
                <a:solidFill>
                  <a:srgbClr val="336699"/>
                </a:solidFill>
                <a:latin typeface="+mj-lt"/>
                <a:ea typeface="+mj-ea"/>
                <a:cs typeface="+mj-cs"/>
              </a:defRPr>
            </a:lvl1pPr>
            <a:lvl2pPr algn="l" rtl="0" eaLnBrk="0" fontAlgn="base" hangingPunct="0">
              <a:spcBef>
                <a:spcPct val="0"/>
              </a:spcBef>
              <a:spcAft>
                <a:spcPct val="0"/>
              </a:spcAft>
              <a:defRPr sz="2800" b="1">
                <a:solidFill>
                  <a:srgbClr val="336699"/>
                </a:solidFill>
                <a:latin typeface="Verdana" pitchFamily="34" charset="0"/>
              </a:defRPr>
            </a:lvl2pPr>
            <a:lvl3pPr algn="l" rtl="0" eaLnBrk="0" fontAlgn="base" hangingPunct="0">
              <a:spcBef>
                <a:spcPct val="0"/>
              </a:spcBef>
              <a:spcAft>
                <a:spcPct val="0"/>
              </a:spcAft>
              <a:defRPr sz="2800" b="1">
                <a:solidFill>
                  <a:srgbClr val="336699"/>
                </a:solidFill>
                <a:latin typeface="Verdana" pitchFamily="34" charset="0"/>
              </a:defRPr>
            </a:lvl3pPr>
            <a:lvl4pPr algn="l" rtl="0" eaLnBrk="0" fontAlgn="base" hangingPunct="0">
              <a:spcBef>
                <a:spcPct val="0"/>
              </a:spcBef>
              <a:spcAft>
                <a:spcPct val="0"/>
              </a:spcAft>
              <a:defRPr sz="2800" b="1">
                <a:solidFill>
                  <a:srgbClr val="336699"/>
                </a:solidFill>
                <a:latin typeface="Verdana" pitchFamily="34" charset="0"/>
              </a:defRPr>
            </a:lvl4pPr>
            <a:lvl5pPr algn="l" rtl="0" eaLnBrk="0" fontAlgn="base" hangingPunct="0">
              <a:spcBef>
                <a:spcPct val="0"/>
              </a:spcBef>
              <a:spcAft>
                <a:spcPct val="0"/>
              </a:spcAft>
              <a:defRPr sz="2800" b="1">
                <a:solidFill>
                  <a:srgbClr val="336699"/>
                </a:solidFill>
                <a:latin typeface="Verdana" pitchFamily="34" charset="0"/>
              </a:defRPr>
            </a:lvl5pPr>
            <a:lvl6pPr marL="457200" algn="l" rtl="0" eaLnBrk="1" fontAlgn="base" hangingPunct="1">
              <a:spcBef>
                <a:spcPct val="0"/>
              </a:spcBef>
              <a:spcAft>
                <a:spcPct val="0"/>
              </a:spcAft>
              <a:defRPr sz="2800" b="1">
                <a:solidFill>
                  <a:schemeClr val="bg1"/>
                </a:solidFill>
                <a:latin typeface="Verdana" pitchFamily="34" charset="0"/>
              </a:defRPr>
            </a:lvl6pPr>
            <a:lvl7pPr marL="914400" algn="l" rtl="0" eaLnBrk="1" fontAlgn="base" hangingPunct="1">
              <a:spcBef>
                <a:spcPct val="0"/>
              </a:spcBef>
              <a:spcAft>
                <a:spcPct val="0"/>
              </a:spcAft>
              <a:defRPr sz="2800" b="1">
                <a:solidFill>
                  <a:schemeClr val="bg1"/>
                </a:solidFill>
                <a:latin typeface="Verdana" pitchFamily="34" charset="0"/>
              </a:defRPr>
            </a:lvl7pPr>
            <a:lvl8pPr marL="1371600" algn="l" rtl="0" eaLnBrk="1" fontAlgn="base" hangingPunct="1">
              <a:spcBef>
                <a:spcPct val="0"/>
              </a:spcBef>
              <a:spcAft>
                <a:spcPct val="0"/>
              </a:spcAft>
              <a:defRPr sz="2800" b="1">
                <a:solidFill>
                  <a:schemeClr val="bg1"/>
                </a:solidFill>
                <a:latin typeface="Verdana" pitchFamily="34" charset="0"/>
              </a:defRPr>
            </a:lvl8pPr>
            <a:lvl9pPr marL="1828800" algn="l" rtl="0" eaLnBrk="1" fontAlgn="base" hangingPunct="1">
              <a:spcBef>
                <a:spcPct val="0"/>
              </a:spcBef>
              <a:spcAft>
                <a:spcPct val="0"/>
              </a:spcAft>
              <a:defRPr sz="2800" b="1">
                <a:solidFill>
                  <a:schemeClr val="bg1"/>
                </a:solidFill>
                <a:latin typeface="Verdana" pitchFamily="34" charset="0"/>
              </a:defRPr>
            </a:lvl9pPr>
          </a:lstStyle>
          <a:p>
            <a:pPr algn="ctr">
              <a:defRPr/>
            </a:pPr>
            <a:r>
              <a:rPr lang="en-GB" sz="2400" kern="0" dirty="0" smtClean="0">
                <a:solidFill>
                  <a:schemeClr val="bg1"/>
                </a:solidFill>
                <a:effectLst>
                  <a:outerShdw blurRad="38100" dist="38100" dir="2700000" algn="tl">
                    <a:srgbClr val="000000">
                      <a:alpha val="43137"/>
                    </a:srgbClr>
                  </a:outerShdw>
                </a:effectLst>
              </a:rPr>
              <a:t>Evaluation : Award Criteria </a:t>
            </a:r>
            <a:endParaRPr lang="en-GB" sz="2400" kern="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978237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bwMode="auto">
          <a:xfrm>
            <a:off x="285485" y="1270000"/>
            <a:ext cx="9474333" cy="622300"/>
          </a:xfrm>
          <a:prstGeom prst="roundRect">
            <a:avLst/>
          </a:prstGeom>
          <a:solidFill>
            <a:srgbClr val="00B0F0"/>
          </a:solidFill>
          <a:ln>
            <a:solidFill>
              <a:schemeClr val="tx2">
                <a:lumMod val="20000"/>
                <a:lumOff val="80000"/>
              </a:schemeClr>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algn="ctr">
              <a:spcBef>
                <a:spcPct val="50000"/>
              </a:spcBef>
              <a:defRPr/>
            </a:pPr>
            <a:r>
              <a:rPr lang="fr-BE" sz="2800" b="1" kern="0" dirty="0" smtClean="0">
                <a:solidFill>
                  <a:schemeClr val="bg1"/>
                </a:solidFill>
                <a:ea typeface="+mj-ea"/>
                <a:cs typeface="+mj-cs"/>
              </a:rPr>
              <a:t>Evaluation : Two-step </a:t>
            </a:r>
            <a:r>
              <a:rPr lang="fr-BE" sz="2800" b="1" kern="0" dirty="0" err="1" smtClean="0">
                <a:solidFill>
                  <a:schemeClr val="bg1"/>
                </a:solidFill>
                <a:ea typeface="+mj-ea"/>
                <a:cs typeface="+mj-cs"/>
              </a:rPr>
              <a:t>procedure</a:t>
            </a:r>
            <a:r>
              <a:rPr lang="fr-BE" sz="2800" b="1" kern="0" dirty="0" smtClean="0">
                <a:solidFill>
                  <a:schemeClr val="bg1"/>
                </a:solidFill>
                <a:ea typeface="+mj-ea"/>
                <a:cs typeface="+mj-cs"/>
              </a:rPr>
              <a:t> (II)</a:t>
            </a:r>
            <a:endParaRPr lang="en-GB" sz="2800" dirty="0">
              <a:solidFill>
                <a:schemeClr val="bg1"/>
              </a:solidFill>
            </a:endParaRPr>
          </a:p>
        </p:txBody>
      </p:sp>
      <p:sp>
        <p:nvSpPr>
          <p:cNvPr id="5" name="Rectangle 4"/>
          <p:cNvSpPr/>
          <p:nvPr/>
        </p:nvSpPr>
        <p:spPr>
          <a:xfrm>
            <a:off x="573677" y="2157788"/>
            <a:ext cx="8770620" cy="4447371"/>
          </a:xfrm>
          <a:prstGeom prst="rect">
            <a:avLst/>
          </a:prstGeom>
        </p:spPr>
        <p:txBody>
          <a:bodyPr wrap="square">
            <a:spAutoFit/>
          </a:bodyPr>
          <a:lstStyle/>
          <a:p>
            <a:pPr algn="just">
              <a:spcAft>
                <a:spcPts val="1800"/>
              </a:spcAft>
            </a:pPr>
            <a:r>
              <a:rPr lang="en-US" b="1" dirty="0" smtClean="0">
                <a:solidFill>
                  <a:srgbClr val="0F5494"/>
                </a:solidFill>
                <a:cs typeface="Arial" charset="0"/>
              </a:rPr>
              <a:t>Second step</a:t>
            </a:r>
            <a:endParaRPr lang="en-US" b="1" dirty="0">
              <a:solidFill>
                <a:srgbClr val="0F5494"/>
              </a:solidFill>
              <a:cs typeface="Arial" charset="0"/>
            </a:endParaRPr>
          </a:p>
          <a:p>
            <a:pPr marL="285750" indent="-285750" algn="just">
              <a:spcAft>
                <a:spcPts val="1200"/>
              </a:spcAft>
              <a:buFont typeface="Wingdings" panose="05000000000000000000" pitchFamily="2" charset="2"/>
              <a:buChar char="q"/>
            </a:pPr>
            <a:r>
              <a:rPr lang="en-US" sz="1600" b="1" dirty="0" smtClean="0">
                <a:solidFill>
                  <a:srgbClr val="0F5494"/>
                </a:solidFill>
                <a:cs typeface="Arial" charset="0"/>
              </a:rPr>
              <a:t>Consultation of the EU Delegations concerning the "Feasibility </a:t>
            </a:r>
            <a:r>
              <a:rPr lang="en-US" sz="1600" b="1" dirty="0">
                <a:solidFill>
                  <a:srgbClr val="0F5494"/>
                </a:solidFill>
                <a:cs typeface="Arial" charset="0"/>
              </a:rPr>
              <a:t>of the project in the local </a:t>
            </a:r>
            <a:r>
              <a:rPr lang="en-US" sz="1600" b="1" dirty="0" smtClean="0">
                <a:solidFill>
                  <a:srgbClr val="0F5494"/>
                </a:solidFill>
                <a:cs typeface="Arial" charset="0"/>
              </a:rPr>
              <a:t>context"</a:t>
            </a:r>
            <a:endParaRPr lang="en-US" sz="1600" b="1" dirty="0">
              <a:solidFill>
                <a:srgbClr val="0F5494"/>
              </a:solidFill>
              <a:cs typeface="Arial" charset="0"/>
            </a:endParaRPr>
          </a:p>
          <a:p>
            <a:pPr marL="285750" indent="-285750" algn="just">
              <a:spcAft>
                <a:spcPts val="1200"/>
              </a:spcAft>
              <a:buFont typeface="Wingdings" panose="05000000000000000000" pitchFamily="2" charset="2"/>
              <a:buChar char="q"/>
            </a:pPr>
            <a:r>
              <a:rPr lang="en-US" sz="1600" b="1" dirty="0" smtClean="0">
                <a:solidFill>
                  <a:srgbClr val="0F5494"/>
                </a:solidFill>
                <a:cs typeface="Arial" charset="0"/>
              </a:rPr>
              <a:t>The Evaluation Committee takes into account furthermore in its funding decision</a:t>
            </a:r>
          </a:p>
          <a:p>
            <a:pPr marL="742950" lvl="1" indent="-285750" algn="just">
              <a:spcAft>
                <a:spcPts val="1200"/>
              </a:spcAft>
              <a:buFont typeface="Wingdings" panose="05000000000000000000" pitchFamily="2" charset="2"/>
              <a:buChar char="Ø"/>
            </a:pPr>
            <a:r>
              <a:rPr lang="en-US" sz="1600" b="1" dirty="0" smtClean="0">
                <a:solidFill>
                  <a:srgbClr val="0F5494"/>
                </a:solidFill>
                <a:cs typeface="Arial" charset="0"/>
              </a:rPr>
              <a:t>a </a:t>
            </a:r>
            <a:r>
              <a:rPr lang="en-US" sz="1600" b="1" dirty="0">
                <a:solidFill>
                  <a:srgbClr val="0F5494"/>
                </a:solidFill>
                <a:cs typeface="Arial" charset="0"/>
              </a:rPr>
              <a:t>sufficient geographical representation </a:t>
            </a:r>
            <a:r>
              <a:rPr lang="en-US" sz="1600" b="1" dirty="0" smtClean="0">
                <a:solidFill>
                  <a:srgbClr val="0F5494"/>
                </a:solidFill>
                <a:cs typeface="Arial" charset="0"/>
              </a:rPr>
              <a:t>within </a:t>
            </a:r>
            <a:r>
              <a:rPr lang="en-US" sz="1600" b="1" dirty="0">
                <a:solidFill>
                  <a:srgbClr val="0F5494"/>
                </a:solidFill>
                <a:cs typeface="Arial" charset="0"/>
              </a:rPr>
              <a:t>a </a:t>
            </a:r>
            <a:r>
              <a:rPr lang="en-US" sz="1600" b="1" dirty="0" smtClean="0">
                <a:solidFill>
                  <a:srgbClr val="0F5494"/>
                </a:solidFill>
                <a:cs typeface="Arial" charset="0"/>
              </a:rPr>
              <a:t>Region </a:t>
            </a:r>
            <a:r>
              <a:rPr lang="en-US" sz="1600" b="1" dirty="0">
                <a:solidFill>
                  <a:srgbClr val="0F5494"/>
                </a:solidFill>
                <a:cs typeface="Arial" charset="0"/>
              </a:rPr>
              <a:t>in terms of number of projects per </a:t>
            </a:r>
            <a:r>
              <a:rPr lang="en-US" sz="1600" b="1" dirty="0" smtClean="0">
                <a:solidFill>
                  <a:srgbClr val="0F5494"/>
                </a:solidFill>
                <a:cs typeface="Arial" charset="0"/>
              </a:rPr>
              <a:t>Partner Country</a:t>
            </a:r>
          </a:p>
          <a:p>
            <a:pPr marL="742950" lvl="1" indent="-285750" algn="just">
              <a:spcAft>
                <a:spcPts val="1200"/>
              </a:spcAft>
              <a:buFont typeface="Wingdings" panose="05000000000000000000" pitchFamily="2" charset="2"/>
              <a:buChar char="Ø"/>
            </a:pPr>
            <a:r>
              <a:rPr lang="en-GB" sz="1600" b="1" dirty="0">
                <a:solidFill>
                  <a:srgbClr val="0F5494"/>
                </a:solidFill>
                <a:cs typeface="Arial" charset="0"/>
              </a:rPr>
              <a:t>budget available for each of the Regions covered by the </a:t>
            </a:r>
            <a:r>
              <a:rPr lang="en-GB" sz="1600" b="1" dirty="0" smtClean="0">
                <a:solidFill>
                  <a:srgbClr val="0F5494"/>
                </a:solidFill>
                <a:cs typeface="Arial" charset="0"/>
              </a:rPr>
              <a:t>call</a:t>
            </a:r>
          </a:p>
          <a:p>
            <a:pPr marL="742950" lvl="1" indent="-285750" algn="just">
              <a:spcAft>
                <a:spcPts val="1200"/>
              </a:spcAft>
              <a:buFont typeface="Wingdings" panose="05000000000000000000" pitchFamily="2" charset="2"/>
              <a:buChar char="Ø"/>
            </a:pPr>
            <a:r>
              <a:rPr lang="en-GB" sz="1600" b="1" dirty="0">
                <a:solidFill>
                  <a:srgbClr val="0F5494"/>
                </a:solidFill>
                <a:cs typeface="Arial" charset="0"/>
              </a:rPr>
              <a:t>subject areas insufficiently covered by past or existing </a:t>
            </a:r>
            <a:r>
              <a:rPr lang="en-GB" sz="1600" b="1" dirty="0" smtClean="0">
                <a:solidFill>
                  <a:srgbClr val="0F5494"/>
                </a:solidFill>
                <a:cs typeface="Arial" charset="0"/>
              </a:rPr>
              <a:t>projects</a:t>
            </a:r>
            <a:r>
              <a:rPr lang="en-GB" b="1" dirty="0"/>
              <a:t> </a:t>
            </a:r>
            <a:endParaRPr lang="en-GB" b="1" dirty="0" smtClean="0"/>
          </a:p>
          <a:p>
            <a:pPr marL="742950" lvl="1" indent="-285750" algn="just">
              <a:spcAft>
                <a:spcPts val="1200"/>
              </a:spcAft>
              <a:buFont typeface="Wingdings" panose="05000000000000000000" pitchFamily="2" charset="2"/>
              <a:buChar char="Ø"/>
            </a:pPr>
            <a:r>
              <a:rPr lang="en-GB" sz="1600" b="1" dirty="0" smtClean="0">
                <a:solidFill>
                  <a:srgbClr val="0F5494"/>
                </a:solidFill>
                <a:cs typeface="Arial" charset="0"/>
              </a:rPr>
              <a:t>cross </a:t>
            </a:r>
            <a:r>
              <a:rPr lang="en-GB" sz="1600" b="1" dirty="0">
                <a:solidFill>
                  <a:srgbClr val="0F5494"/>
                </a:solidFill>
                <a:cs typeface="Arial" charset="0"/>
              </a:rPr>
              <a:t>regional proposal </a:t>
            </a:r>
            <a:r>
              <a:rPr lang="en-GB" sz="1600" b="1" dirty="0" smtClean="0">
                <a:solidFill>
                  <a:srgbClr val="0F5494"/>
                </a:solidFill>
                <a:cs typeface="Arial" charset="0"/>
              </a:rPr>
              <a:t>need to be </a:t>
            </a:r>
            <a:r>
              <a:rPr lang="en-GB" sz="1600" b="1" dirty="0">
                <a:solidFill>
                  <a:srgbClr val="0F5494"/>
                </a:solidFill>
                <a:cs typeface="Arial" charset="0"/>
              </a:rPr>
              <a:t>funded in all </a:t>
            </a:r>
            <a:r>
              <a:rPr lang="en-GB" sz="1600" b="1" dirty="0" smtClean="0">
                <a:solidFill>
                  <a:srgbClr val="0F5494"/>
                </a:solidFill>
                <a:cs typeface="Arial" charset="0"/>
              </a:rPr>
              <a:t>Regions </a:t>
            </a:r>
            <a:r>
              <a:rPr lang="en-GB" sz="1600" b="1" dirty="0">
                <a:solidFill>
                  <a:srgbClr val="0F5494"/>
                </a:solidFill>
                <a:cs typeface="Arial" charset="0"/>
              </a:rPr>
              <a:t>targeted by a proposal </a:t>
            </a:r>
          </a:p>
          <a:p>
            <a:pPr marL="742950" lvl="1" indent="-285750" algn="just">
              <a:spcAft>
                <a:spcPts val="1200"/>
              </a:spcAft>
              <a:buFont typeface="Wingdings" panose="05000000000000000000" pitchFamily="2" charset="2"/>
              <a:buChar char="Ø"/>
            </a:pPr>
            <a:r>
              <a:rPr lang="en-GB" sz="1600" b="1" dirty="0">
                <a:solidFill>
                  <a:srgbClr val="0F5494"/>
                </a:solidFill>
                <a:cs typeface="Arial" charset="0"/>
              </a:rPr>
              <a:t>A maximum of three </a:t>
            </a:r>
            <a:r>
              <a:rPr lang="en-GB" sz="1600" b="1" dirty="0" smtClean="0">
                <a:solidFill>
                  <a:srgbClr val="0F5494"/>
                </a:solidFill>
                <a:cs typeface="Arial" charset="0"/>
              </a:rPr>
              <a:t>funded proposals </a:t>
            </a:r>
            <a:r>
              <a:rPr lang="en-GB" sz="1600" b="1" dirty="0">
                <a:solidFill>
                  <a:srgbClr val="0F5494"/>
                </a:solidFill>
                <a:cs typeface="Arial" charset="0"/>
              </a:rPr>
              <a:t>per applicant </a:t>
            </a:r>
            <a:r>
              <a:rPr lang="en-GB" sz="1600" b="1" dirty="0" smtClean="0">
                <a:solidFill>
                  <a:srgbClr val="0F5494"/>
                </a:solidFill>
                <a:cs typeface="Arial" charset="0"/>
              </a:rPr>
              <a:t>organisation</a:t>
            </a:r>
            <a:endParaRPr lang="en-US" sz="1600" b="1" dirty="0">
              <a:solidFill>
                <a:srgbClr val="0F5494"/>
              </a:solidFill>
              <a:cs typeface="Arial" charset="0"/>
            </a:endParaRPr>
          </a:p>
        </p:txBody>
      </p:sp>
    </p:spTree>
    <p:extLst>
      <p:ext uri="{BB962C8B-B14F-4D97-AF65-F5344CB8AC3E}">
        <p14:creationId xmlns:p14="http://schemas.microsoft.com/office/powerpoint/2010/main" val="1857596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9579" y="980729"/>
            <a:ext cx="7644850" cy="362992"/>
          </a:xfrm>
        </p:spPr>
        <p:txBody>
          <a:bodyPr/>
          <a:lstStyle/>
          <a:p>
            <a:pPr algn="ctr"/>
            <a:r>
              <a:rPr lang="en-GB" sz="2300" dirty="0">
                <a:solidFill>
                  <a:schemeClr val="accent5">
                    <a:lumMod val="75000"/>
                  </a:schemeClr>
                </a:solidFill>
                <a:effectLst>
                  <a:outerShdw blurRad="38100" dist="38100" dir="2700000" algn="tl">
                    <a:srgbClr val="000000">
                      <a:alpha val="43137"/>
                    </a:srgbClr>
                  </a:outerShdw>
                </a:effectLst>
              </a:rPr>
              <a:t/>
            </a:r>
            <a:br>
              <a:rPr lang="en-GB" sz="2300" dirty="0">
                <a:solidFill>
                  <a:schemeClr val="accent5">
                    <a:lumMod val="75000"/>
                  </a:schemeClr>
                </a:solidFill>
                <a:effectLst>
                  <a:outerShdw blurRad="38100" dist="38100" dir="2700000" algn="tl">
                    <a:srgbClr val="000000">
                      <a:alpha val="43137"/>
                    </a:srgbClr>
                  </a:outerShdw>
                </a:effectLst>
              </a:rPr>
            </a:br>
            <a:r>
              <a:rPr lang="en-GB" sz="2300" dirty="0">
                <a:solidFill>
                  <a:schemeClr val="accent5">
                    <a:lumMod val="75000"/>
                  </a:schemeClr>
                </a:solidFill>
                <a:effectLst>
                  <a:outerShdw blurRad="38100" dist="38100" dir="2700000" algn="tl">
                    <a:srgbClr val="000000">
                      <a:alpha val="43137"/>
                    </a:srgbClr>
                  </a:outerShdw>
                </a:effectLst>
              </a:rPr>
              <a:t/>
            </a:r>
            <a:br>
              <a:rPr lang="en-GB" sz="2300" dirty="0">
                <a:solidFill>
                  <a:schemeClr val="accent5">
                    <a:lumMod val="75000"/>
                  </a:schemeClr>
                </a:solidFill>
                <a:effectLst>
                  <a:outerShdw blurRad="38100" dist="38100" dir="2700000" algn="tl">
                    <a:srgbClr val="000000">
                      <a:alpha val="43137"/>
                    </a:srgbClr>
                  </a:outerShdw>
                </a:effectLst>
              </a:rPr>
            </a:br>
            <a:endParaRPr lang="en-GB" sz="2300" dirty="0">
              <a:solidFill>
                <a:schemeClr val="accent5">
                  <a:lumMod val="75000"/>
                </a:schemeClr>
              </a:solidFill>
              <a:effectLst>
                <a:outerShdw blurRad="38100" dist="38100" dir="2700000" algn="tl">
                  <a:srgbClr val="000000">
                    <a:alpha val="43137"/>
                  </a:srgbClr>
                </a:outerShdw>
              </a:effectLst>
            </a:endParaRPr>
          </a:p>
        </p:txBody>
      </p:sp>
      <p:sp>
        <p:nvSpPr>
          <p:cNvPr id="7" name="Footer Placeholder 4"/>
          <p:cNvSpPr txBox="1">
            <a:spLocks/>
          </p:cNvSpPr>
          <p:nvPr/>
        </p:nvSpPr>
        <p:spPr bwMode="auto">
          <a:xfrm>
            <a:off x="4442537" y="6467027"/>
            <a:ext cx="975108" cy="390973"/>
          </a:xfrm>
          <a:prstGeom prst="rect">
            <a:avLst/>
          </a:prstGeom>
          <a:solidFill>
            <a:srgbClr val="0070C0"/>
          </a:solidFill>
          <a:ln>
            <a:noFill/>
          </a:ln>
          <a:extLst/>
        </p:spPr>
        <p:txBody>
          <a:bodyPr vert="horz" wrap="square" lIns="103155" tIns="51577" rIns="103155" bIns="51577" numCol="1" anchor="ctr" anchorCtr="0" compatLnSpc="1">
            <a:prstTxWarp prst="textNoShape">
              <a:avLst/>
            </a:prstTxWarp>
          </a:bodyPr>
          <a:lstStyle>
            <a:defPPr>
              <a:defRPr lang="en-US"/>
            </a:defPPr>
            <a:lvl1pPr algn="l" rtl="0" fontAlgn="base">
              <a:spcBef>
                <a:spcPct val="0"/>
              </a:spcBef>
              <a:spcAft>
                <a:spcPct val="0"/>
              </a:spcAft>
              <a:defRPr sz="800" b="1" i="1" kern="1200">
                <a:solidFill>
                  <a:schemeClr val="tx1"/>
                </a:solidFill>
                <a:latin typeface="Verdana Bold"/>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lgn="ctr">
              <a:defRPr/>
            </a:pPr>
            <a:r>
              <a:rPr lang="fr-BE" altLang="fr-FR" dirty="0" smtClean="0">
                <a:solidFill>
                  <a:prstClr val="white"/>
                </a:solidFill>
              </a:rPr>
              <a:t>Erasmus+</a:t>
            </a:r>
            <a:endParaRPr lang="en-GB" altLang="fr-FR" dirty="0">
              <a:solidFill>
                <a:prstClr val="white"/>
              </a:solidFill>
            </a:endParaRPr>
          </a:p>
        </p:txBody>
      </p:sp>
      <p:sp>
        <p:nvSpPr>
          <p:cNvPr id="5" name="Rectangle 4"/>
          <p:cNvSpPr/>
          <p:nvPr/>
        </p:nvSpPr>
        <p:spPr>
          <a:xfrm>
            <a:off x="350490" y="6151069"/>
            <a:ext cx="9283031" cy="319605"/>
          </a:xfrm>
          <a:prstGeom prst="rect">
            <a:avLst/>
          </a:prstGeom>
        </p:spPr>
        <p:txBody>
          <a:bodyPr wrap="square" lIns="103155" tIns="51577" rIns="103155" bIns="51577">
            <a:spAutoFit/>
          </a:bodyPr>
          <a:lstStyle/>
          <a:p>
            <a:r>
              <a:rPr lang="en-GB" sz="1400" b="1" i="1" dirty="0">
                <a:solidFill>
                  <a:srgbClr val="7030A0"/>
                </a:solidFill>
                <a:latin typeface="Arial" charset="0"/>
                <a:cs typeface="Arial" charset="0"/>
              </a:rPr>
              <a:t>* Figures cannot be added as cross-regional applications are counted in </a:t>
            </a:r>
            <a:r>
              <a:rPr lang="en-GB" sz="1400" b="1" i="1" dirty="0" smtClean="0">
                <a:solidFill>
                  <a:srgbClr val="7030A0"/>
                </a:solidFill>
                <a:latin typeface="Arial" charset="0"/>
                <a:cs typeface="Arial" charset="0"/>
              </a:rPr>
              <a:t>more that one </a:t>
            </a:r>
            <a:r>
              <a:rPr lang="en-GB" sz="1400" b="1" i="1" dirty="0">
                <a:solidFill>
                  <a:srgbClr val="7030A0"/>
                </a:solidFill>
                <a:latin typeface="Arial" charset="0"/>
                <a:cs typeface="Arial" charset="0"/>
              </a:rPr>
              <a:t>or two regions</a:t>
            </a:r>
          </a:p>
        </p:txBody>
      </p:sp>
      <p:sp>
        <p:nvSpPr>
          <p:cNvPr id="21" name="Title 1"/>
          <p:cNvSpPr txBox="1">
            <a:spLocks/>
          </p:cNvSpPr>
          <p:nvPr/>
        </p:nvSpPr>
        <p:spPr bwMode="auto">
          <a:xfrm>
            <a:off x="139700" y="1073150"/>
            <a:ext cx="9626600" cy="519113"/>
          </a:xfrm>
          <a:prstGeom prst="rect">
            <a:avLst/>
          </a:prstGeom>
          <a:solidFill>
            <a:srgbClr val="00B0F0"/>
          </a:solidFill>
          <a:ln>
            <a:solidFill>
              <a:schemeClr val="tx2">
                <a:lumMod val="20000"/>
                <a:lumOff val="80000"/>
              </a:schemeClr>
            </a:solidFill>
          </a:ln>
          <a:extLst/>
        </p:spPr>
        <p:txBody>
          <a:bodyPr anchor="ctr"/>
          <a:lstStyle>
            <a:lvl1pPr algn="l" rtl="0" eaLnBrk="0" fontAlgn="base" hangingPunct="0">
              <a:spcBef>
                <a:spcPct val="0"/>
              </a:spcBef>
              <a:spcAft>
                <a:spcPct val="0"/>
              </a:spcAft>
              <a:defRPr sz="2800" b="1">
                <a:solidFill>
                  <a:srgbClr val="336699"/>
                </a:solidFill>
                <a:latin typeface="+mj-lt"/>
                <a:ea typeface="+mj-ea"/>
                <a:cs typeface="+mj-cs"/>
              </a:defRPr>
            </a:lvl1pPr>
            <a:lvl2pPr algn="l" rtl="0" eaLnBrk="0" fontAlgn="base" hangingPunct="0">
              <a:spcBef>
                <a:spcPct val="0"/>
              </a:spcBef>
              <a:spcAft>
                <a:spcPct val="0"/>
              </a:spcAft>
              <a:defRPr sz="2800" b="1">
                <a:solidFill>
                  <a:srgbClr val="336699"/>
                </a:solidFill>
                <a:latin typeface="Verdana" pitchFamily="34" charset="0"/>
              </a:defRPr>
            </a:lvl2pPr>
            <a:lvl3pPr algn="l" rtl="0" eaLnBrk="0" fontAlgn="base" hangingPunct="0">
              <a:spcBef>
                <a:spcPct val="0"/>
              </a:spcBef>
              <a:spcAft>
                <a:spcPct val="0"/>
              </a:spcAft>
              <a:defRPr sz="2800" b="1">
                <a:solidFill>
                  <a:srgbClr val="336699"/>
                </a:solidFill>
                <a:latin typeface="Verdana" pitchFamily="34" charset="0"/>
              </a:defRPr>
            </a:lvl3pPr>
            <a:lvl4pPr algn="l" rtl="0" eaLnBrk="0" fontAlgn="base" hangingPunct="0">
              <a:spcBef>
                <a:spcPct val="0"/>
              </a:spcBef>
              <a:spcAft>
                <a:spcPct val="0"/>
              </a:spcAft>
              <a:defRPr sz="2800" b="1">
                <a:solidFill>
                  <a:srgbClr val="336699"/>
                </a:solidFill>
                <a:latin typeface="Verdana" pitchFamily="34" charset="0"/>
              </a:defRPr>
            </a:lvl4pPr>
            <a:lvl5pPr algn="l" rtl="0" eaLnBrk="0" fontAlgn="base" hangingPunct="0">
              <a:spcBef>
                <a:spcPct val="0"/>
              </a:spcBef>
              <a:spcAft>
                <a:spcPct val="0"/>
              </a:spcAft>
              <a:defRPr sz="2800" b="1">
                <a:solidFill>
                  <a:srgbClr val="336699"/>
                </a:solidFill>
                <a:latin typeface="Verdana" pitchFamily="34" charset="0"/>
              </a:defRPr>
            </a:lvl5pPr>
            <a:lvl6pPr marL="457200" algn="l" rtl="0" eaLnBrk="1" fontAlgn="base" hangingPunct="1">
              <a:spcBef>
                <a:spcPct val="0"/>
              </a:spcBef>
              <a:spcAft>
                <a:spcPct val="0"/>
              </a:spcAft>
              <a:defRPr sz="2800" b="1">
                <a:solidFill>
                  <a:schemeClr val="bg1"/>
                </a:solidFill>
                <a:latin typeface="Verdana" pitchFamily="34" charset="0"/>
              </a:defRPr>
            </a:lvl6pPr>
            <a:lvl7pPr marL="914400" algn="l" rtl="0" eaLnBrk="1" fontAlgn="base" hangingPunct="1">
              <a:spcBef>
                <a:spcPct val="0"/>
              </a:spcBef>
              <a:spcAft>
                <a:spcPct val="0"/>
              </a:spcAft>
              <a:defRPr sz="2800" b="1">
                <a:solidFill>
                  <a:schemeClr val="bg1"/>
                </a:solidFill>
                <a:latin typeface="Verdana" pitchFamily="34" charset="0"/>
              </a:defRPr>
            </a:lvl7pPr>
            <a:lvl8pPr marL="1371600" algn="l" rtl="0" eaLnBrk="1" fontAlgn="base" hangingPunct="1">
              <a:spcBef>
                <a:spcPct val="0"/>
              </a:spcBef>
              <a:spcAft>
                <a:spcPct val="0"/>
              </a:spcAft>
              <a:defRPr sz="2800" b="1">
                <a:solidFill>
                  <a:schemeClr val="bg1"/>
                </a:solidFill>
                <a:latin typeface="Verdana" pitchFamily="34" charset="0"/>
              </a:defRPr>
            </a:lvl8pPr>
            <a:lvl9pPr marL="1828800" algn="l" rtl="0" eaLnBrk="1" fontAlgn="base" hangingPunct="1">
              <a:spcBef>
                <a:spcPct val="0"/>
              </a:spcBef>
              <a:spcAft>
                <a:spcPct val="0"/>
              </a:spcAft>
              <a:defRPr sz="2800" b="1">
                <a:solidFill>
                  <a:schemeClr val="bg1"/>
                </a:solidFill>
                <a:latin typeface="Verdana" pitchFamily="34" charset="0"/>
              </a:defRPr>
            </a:lvl9pPr>
          </a:lstStyle>
          <a:p>
            <a:pPr algn="ctr">
              <a:defRPr/>
            </a:pPr>
            <a:r>
              <a:rPr lang="fr-BE" sz="2400" kern="0" dirty="0" err="1" smtClean="0">
                <a:solidFill>
                  <a:prstClr val="white"/>
                </a:solidFill>
                <a:effectLst>
                  <a:outerShdw blurRad="38100" dist="38100" dir="2700000" algn="tl">
                    <a:srgbClr val="000000">
                      <a:alpha val="43137"/>
                    </a:srgbClr>
                  </a:outerShdw>
                </a:effectLst>
              </a:rPr>
              <a:t>Selection</a:t>
            </a:r>
            <a:r>
              <a:rPr lang="fr-BE" sz="2400" kern="0" dirty="0" smtClean="0">
                <a:solidFill>
                  <a:prstClr val="white"/>
                </a:solidFill>
                <a:effectLst>
                  <a:outerShdw blurRad="38100" dist="38100" dir="2700000" algn="tl">
                    <a:srgbClr val="000000">
                      <a:alpha val="43137"/>
                    </a:srgbClr>
                  </a:outerShdw>
                </a:effectLst>
              </a:rPr>
              <a:t> </a:t>
            </a:r>
            <a:r>
              <a:rPr lang="fr-BE" sz="2400" kern="0" dirty="0" err="1" smtClean="0">
                <a:solidFill>
                  <a:prstClr val="white"/>
                </a:solidFill>
                <a:effectLst>
                  <a:outerShdw blurRad="38100" dist="38100" dir="2700000" algn="tl">
                    <a:srgbClr val="000000">
                      <a:alpha val="43137"/>
                    </a:srgbClr>
                  </a:outerShdw>
                </a:effectLst>
              </a:rPr>
              <a:t>results</a:t>
            </a:r>
            <a:r>
              <a:rPr lang="fr-BE" sz="2400" kern="0" dirty="0" smtClean="0">
                <a:solidFill>
                  <a:prstClr val="white"/>
                </a:solidFill>
                <a:effectLst>
                  <a:outerShdw blurRad="38100" dist="38100" dir="2700000" algn="tl">
                    <a:srgbClr val="000000">
                      <a:alpha val="43137"/>
                    </a:srgbClr>
                  </a:outerShdw>
                </a:effectLst>
              </a:rPr>
              <a:t> 2019</a:t>
            </a:r>
            <a:endParaRPr lang="en-GB" sz="2000" kern="0" dirty="0">
              <a:solidFill>
                <a:prstClr val="white"/>
              </a:solidFill>
              <a:effectLst>
                <a:outerShdw blurRad="38100" dist="38100" dir="2700000" algn="tl">
                  <a:srgbClr val="000000">
                    <a:alpha val="43137"/>
                  </a:srgbClr>
                </a:outerShdw>
              </a:effectLst>
            </a:endParaRPr>
          </a:p>
        </p:txBody>
      </p:sp>
      <p:graphicFrame>
        <p:nvGraphicFramePr>
          <p:cNvPr id="8" name="Table 7"/>
          <p:cNvGraphicFramePr>
            <a:graphicFrameLocks noGrp="1"/>
          </p:cNvGraphicFramePr>
          <p:nvPr>
            <p:extLst>
              <p:ext uri="{D42A27DB-BD31-4B8C-83A1-F6EECF244321}">
                <p14:modId xmlns:p14="http://schemas.microsoft.com/office/powerpoint/2010/main" val="3606826851"/>
              </p:ext>
            </p:extLst>
          </p:nvPr>
        </p:nvGraphicFramePr>
        <p:xfrm>
          <a:off x="273951" y="1770184"/>
          <a:ext cx="9312280" cy="4184137"/>
        </p:xfrm>
        <a:graphic>
          <a:graphicData uri="http://schemas.openxmlformats.org/drawingml/2006/table">
            <a:tbl>
              <a:tblPr/>
              <a:tblGrid>
                <a:gridCol w="1149356">
                  <a:extLst>
                    <a:ext uri="{9D8B030D-6E8A-4147-A177-3AD203B41FA5}">
                      <a16:colId xmlns="" xmlns:a16="http://schemas.microsoft.com/office/drawing/2014/main" val="20000"/>
                    </a:ext>
                  </a:extLst>
                </a:gridCol>
                <a:gridCol w="742084">
                  <a:extLst>
                    <a:ext uri="{9D8B030D-6E8A-4147-A177-3AD203B41FA5}">
                      <a16:colId xmlns="" xmlns:a16="http://schemas.microsoft.com/office/drawing/2014/main" val="20001"/>
                    </a:ext>
                  </a:extLst>
                </a:gridCol>
                <a:gridCol w="788824">
                  <a:extLst>
                    <a:ext uri="{9D8B030D-6E8A-4147-A177-3AD203B41FA5}">
                      <a16:colId xmlns="" xmlns:a16="http://schemas.microsoft.com/office/drawing/2014/main" val="20002"/>
                    </a:ext>
                  </a:extLst>
                </a:gridCol>
                <a:gridCol w="695344">
                  <a:extLst>
                    <a:ext uri="{9D8B030D-6E8A-4147-A177-3AD203B41FA5}">
                      <a16:colId xmlns="" xmlns:a16="http://schemas.microsoft.com/office/drawing/2014/main" val="20003"/>
                    </a:ext>
                  </a:extLst>
                </a:gridCol>
                <a:gridCol w="742084">
                  <a:extLst>
                    <a:ext uri="{9D8B030D-6E8A-4147-A177-3AD203B41FA5}">
                      <a16:colId xmlns="" xmlns:a16="http://schemas.microsoft.com/office/drawing/2014/main" val="20004"/>
                    </a:ext>
                  </a:extLst>
                </a:gridCol>
                <a:gridCol w="742084">
                  <a:extLst>
                    <a:ext uri="{9D8B030D-6E8A-4147-A177-3AD203B41FA5}">
                      <a16:colId xmlns="" xmlns:a16="http://schemas.microsoft.com/office/drawing/2014/main" val="20005"/>
                    </a:ext>
                  </a:extLst>
                </a:gridCol>
                <a:gridCol w="742084">
                  <a:extLst>
                    <a:ext uri="{9D8B030D-6E8A-4147-A177-3AD203B41FA5}">
                      <a16:colId xmlns="" xmlns:a16="http://schemas.microsoft.com/office/drawing/2014/main" val="20006"/>
                    </a:ext>
                  </a:extLst>
                </a:gridCol>
                <a:gridCol w="742084">
                  <a:extLst>
                    <a:ext uri="{9D8B030D-6E8A-4147-A177-3AD203B41FA5}">
                      <a16:colId xmlns="" xmlns:a16="http://schemas.microsoft.com/office/drawing/2014/main" val="20007"/>
                    </a:ext>
                  </a:extLst>
                </a:gridCol>
                <a:gridCol w="742084">
                  <a:extLst>
                    <a:ext uri="{9D8B030D-6E8A-4147-A177-3AD203B41FA5}">
                      <a16:colId xmlns="" xmlns:a16="http://schemas.microsoft.com/office/drawing/2014/main" val="20008"/>
                    </a:ext>
                  </a:extLst>
                </a:gridCol>
                <a:gridCol w="693775">
                  <a:extLst>
                    <a:ext uri="{9D8B030D-6E8A-4147-A177-3AD203B41FA5}">
                      <a16:colId xmlns="" xmlns:a16="http://schemas.microsoft.com/office/drawing/2014/main" val="20009"/>
                    </a:ext>
                  </a:extLst>
                </a:gridCol>
                <a:gridCol w="790393">
                  <a:extLst>
                    <a:ext uri="{9D8B030D-6E8A-4147-A177-3AD203B41FA5}">
                      <a16:colId xmlns="" xmlns:a16="http://schemas.microsoft.com/office/drawing/2014/main" val="20010"/>
                    </a:ext>
                  </a:extLst>
                </a:gridCol>
                <a:gridCol w="742084">
                  <a:extLst>
                    <a:ext uri="{9D8B030D-6E8A-4147-A177-3AD203B41FA5}">
                      <a16:colId xmlns="" xmlns:a16="http://schemas.microsoft.com/office/drawing/2014/main" val="20011"/>
                    </a:ext>
                  </a:extLst>
                </a:gridCol>
              </a:tblGrid>
              <a:tr h="879536">
                <a:tc>
                  <a:txBody>
                    <a:bodyPr/>
                    <a:lstStyle/>
                    <a:p>
                      <a:pPr algn="l" rtl="0" fontAlgn="ctr"/>
                      <a:r>
                        <a:rPr lang="en-GB" sz="900" b="1" i="0" u="none" strike="noStrike" dirty="0">
                          <a:solidFill>
                            <a:srgbClr val="FFFFFF"/>
                          </a:solidFill>
                          <a:effectLst/>
                          <a:latin typeface="Verdana"/>
                        </a:rPr>
                        <a:t>Stages</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en-GB" sz="900" b="1" i="0" u="none" strike="noStrike" dirty="0">
                          <a:solidFill>
                            <a:srgbClr val="FFFFFF"/>
                          </a:solidFill>
                          <a:effectLst/>
                          <a:latin typeface="Verdana"/>
                        </a:rPr>
                        <a:t>Region 1 - Western Balkans</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en-GB" sz="900" b="1" i="0" u="none" strike="noStrike" dirty="0">
                          <a:solidFill>
                            <a:srgbClr val="FFFFFF"/>
                          </a:solidFill>
                          <a:effectLst/>
                          <a:latin typeface="Verdana"/>
                        </a:rPr>
                        <a:t>Region 2 - Eastern Partnership Countries</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en-GB" sz="900" b="1" i="0" u="none" strike="noStrike" dirty="0">
                          <a:solidFill>
                            <a:srgbClr val="FFFFFF"/>
                          </a:solidFill>
                          <a:effectLst/>
                          <a:latin typeface="Verdana"/>
                        </a:rPr>
                        <a:t>Region 3 - South Mediterranean Countries</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en-GB" sz="900" b="1" i="0" u="none" strike="noStrike" dirty="0">
                          <a:solidFill>
                            <a:srgbClr val="FFFFFF"/>
                          </a:solidFill>
                          <a:effectLst/>
                          <a:latin typeface="Verdana"/>
                        </a:rPr>
                        <a:t>Region 4 - Russian Federation</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en-GB" sz="900" b="1" i="0" u="none" strike="noStrike" dirty="0">
                          <a:solidFill>
                            <a:srgbClr val="FFFFFF"/>
                          </a:solidFill>
                          <a:effectLst/>
                          <a:latin typeface="Verdana"/>
                        </a:rPr>
                        <a:t>Region 6 - Asia</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en-GB" sz="900" b="1" i="0" u="none" strike="noStrike" dirty="0">
                          <a:solidFill>
                            <a:srgbClr val="FFFFFF"/>
                          </a:solidFill>
                          <a:effectLst/>
                          <a:latin typeface="Verdana"/>
                        </a:rPr>
                        <a:t>Region 7 - Central Asia</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en-GB" sz="900" b="1" i="0" u="none" strike="noStrike" dirty="0">
                          <a:solidFill>
                            <a:srgbClr val="FFFFFF"/>
                          </a:solidFill>
                          <a:effectLst/>
                          <a:latin typeface="Verdana"/>
                        </a:rPr>
                        <a:t>Region 8 - Latin America</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en-GB" sz="900" b="1" i="0" u="none" strike="noStrike" dirty="0">
                          <a:solidFill>
                            <a:srgbClr val="FFFFFF"/>
                          </a:solidFill>
                          <a:effectLst/>
                          <a:latin typeface="Verdana"/>
                        </a:rPr>
                        <a:t>Region 9 - Middle East (Iran, Iraq, Yemen)</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en-GB" sz="900" b="1" i="0" u="none" strike="noStrike" dirty="0">
                          <a:solidFill>
                            <a:srgbClr val="FFFFFF"/>
                          </a:solidFill>
                          <a:effectLst/>
                          <a:latin typeface="Verdana"/>
                        </a:rPr>
                        <a:t>Region 10 - South Africa</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en-GB" sz="900" b="1" i="0" u="none" strike="noStrike" dirty="0">
                          <a:solidFill>
                            <a:srgbClr val="FFFFFF"/>
                          </a:solidFill>
                          <a:effectLst/>
                          <a:latin typeface="Verdana"/>
                        </a:rPr>
                        <a:t>Region 11 - ACP</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4F81BD"/>
                    </a:solidFill>
                  </a:tcPr>
                </a:tc>
                <a:tc>
                  <a:txBody>
                    <a:bodyPr/>
                    <a:lstStyle/>
                    <a:p>
                      <a:pPr algn="l" rtl="0" fontAlgn="ctr"/>
                      <a:r>
                        <a:rPr lang="en-GB" sz="900" b="1" i="0" u="none" strike="noStrike" kern="1200" dirty="0" smtClean="0">
                          <a:solidFill>
                            <a:srgbClr val="FFFFFF"/>
                          </a:solidFill>
                          <a:effectLst/>
                          <a:latin typeface="Verdana"/>
                          <a:ea typeface="+mn-ea"/>
                          <a:cs typeface="+mn-cs"/>
                        </a:rPr>
                        <a:t>TOTAL*</a:t>
                      </a:r>
                      <a:endParaRPr lang="en-GB" sz="900" b="1" i="0" u="none" strike="noStrike" kern="1200" dirty="0">
                        <a:solidFill>
                          <a:srgbClr val="FFFFFF"/>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4F81BD"/>
                    </a:solidFill>
                  </a:tcPr>
                </a:tc>
                <a:extLst>
                  <a:ext uri="{0D108BD9-81ED-4DB2-BD59-A6C34878D82A}">
                    <a16:rowId xmlns="" xmlns:a16="http://schemas.microsoft.com/office/drawing/2014/main" val="10000"/>
                  </a:ext>
                </a:extLst>
              </a:tr>
              <a:tr h="443561">
                <a:tc>
                  <a:txBody>
                    <a:bodyPr/>
                    <a:lstStyle/>
                    <a:p>
                      <a:pPr algn="l" rtl="0" fontAlgn="ctr"/>
                      <a:r>
                        <a:rPr lang="en-GB" sz="1000" b="1" i="0" u="none" strike="noStrike" dirty="0">
                          <a:solidFill>
                            <a:srgbClr val="002060"/>
                          </a:solidFill>
                          <a:effectLst/>
                          <a:latin typeface="Verdana"/>
                        </a:rPr>
                        <a:t>Number of Proposals Received</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78</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186</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236</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83</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169</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104</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87</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16</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18</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51</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1000" b="1" i="0" u="none" strike="noStrike" dirty="0" smtClean="0">
                          <a:solidFill>
                            <a:srgbClr val="002060"/>
                          </a:solidFill>
                          <a:effectLst/>
                          <a:latin typeface="Verdana"/>
                        </a:rPr>
                        <a:t>840</a:t>
                      </a:r>
                      <a:endParaRPr lang="en-GB" sz="1000" b="1" i="0" u="none" strike="noStrike" dirty="0">
                        <a:solidFill>
                          <a:srgbClr val="002060"/>
                        </a:solidFill>
                        <a:effectLst/>
                        <a:latin typeface="Verdana"/>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D5B5"/>
                    </a:solidFill>
                  </a:tcPr>
                </a:tc>
                <a:extLst>
                  <a:ext uri="{0D108BD9-81ED-4DB2-BD59-A6C34878D82A}">
                    <a16:rowId xmlns="" xmlns:a16="http://schemas.microsoft.com/office/drawing/2014/main" val="10001"/>
                  </a:ext>
                </a:extLst>
              </a:tr>
              <a:tr h="436043">
                <a:tc>
                  <a:txBody>
                    <a:bodyPr/>
                    <a:lstStyle/>
                    <a:p>
                      <a:pPr algn="l" rtl="0" fontAlgn="ctr"/>
                      <a:r>
                        <a:rPr lang="en-GB" sz="1000" b="1" i="0" u="none" strike="noStrike" dirty="0">
                          <a:solidFill>
                            <a:srgbClr val="002060"/>
                          </a:solidFill>
                          <a:effectLst/>
                          <a:latin typeface="Verdana"/>
                        </a:rPr>
                        <a:t>Number of Proposals Sent to Consultation</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45</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55</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73</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36</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119</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40</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28</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5</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12</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algn="ctr" defTabSz="914400" rtl="0" eaLnBrk="1" fontAlgn="ctr" latinLnBrk="0" hangingPunct="1"/>
                      <a:r>
                        <a:rPr lang="en-GB" sz="1000" b="1" i="0" u="none" strike="noStrike" kern="1200" dirty="0">
                          <a:solidFill>
                            <a:srgbClr val="002060"/>
                          </a:solidFill>
                          <a:effectLst/>
                          <a:latin typeface="Verdana"/>
                          <a:ea typeface="+mn-ea"/>
                          <a:cs typeface="+mn-cs"/>
                        </a:rPr>
                        <a:t>21</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rtl="0" fontAlgn="ctr"/>
                      <a:r>
                        <a:rPr lang="en-GB" sz="1000" b="1" i="0" u="none" strike="noStrike" dirty="0" smtClean="0">
                          <a:solidFill>
                            <a:srgbClr val="002060"/>
                          </a:solidFill>
                          <a:effectLst/>
                          <a:latin typeface="Verdana"/>
                        </a:rPr>
                        <a:t>346</a:t>
                      </a:r>
                      <a:endParaRPr lang="en-GB" sz="1000" b="1" i="0" u="none" strike="noStrike" dirty="0">
                        <a:solidFill>
                          <a:srgbClr val="002060"/>
                        </a:solidFill>
                        <a:effectLst/>
                        <a:latin typeface="Verdana"/>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D5B5"/>
                    </a:solidFill>
                  </a:tcPr>
                </a:tc>
                <a:extLst>
                  <a:ext uri="{0D108BD9-81ED-4DB2-BD59-A6C34878D82A}">
                    <a16:rowId xmlns="" xmlns:a16="http://schemas.microsoft.com/office/drawing/2014/main" val="10004"/>
                  </a:ext>
                </a:extLst>
              </a:tr>
              <a:tr h="578885">
                <a:tc>
                  <a:txBody>
                    <a:bodyPr/>
                    <a:lstStyle/>
                    <a:p>
                      <a:pPr algn="l" rtl="0" fontAlgn="ctr"/>
                      <a:r>
                        <a:rPr lang="en-GB" sz="1000" b="1" i="0" u="none" strike="noStrike">
                          <a:solidFill>
                            <a:srgbClr val="002060"/>
                          </a:solidFill>
                          <a:effectLst/>
                          <a:latin typeface="Verdana"/>
                        </a:rPr>
                        <a:t>Number of Proposals Proposed for Funding</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20</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20</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34</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8</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55</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15</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14</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algn="ctr" defTabSz="914400" rtl="0" eaLnBrk="1" fontAlgn="ctr" latinLnBrk="0" hangingPunct="1"/>
                      <a:r>
                        <a:rPr lang="en-GB" sz="1000" b="1" i="0" u="none" strike="noStrike" kern="1200" dirty="0">
                          <a:solidFill>
                            <a:srgbClr val="002060"/>
                          </a:solidFill>
                          <a:effectLst/>
                          <a:latin typeface="Verdana"/>
                          <a:ea typeface="+mn-ea"/>
                          <a:cs typeface="+mn-cs"/>
                        </a:rPr>
                        <a:t>2</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algn="ctr" defTabSz="914400" rtl="0" eaLnBrk="1" fontAlgn="ctr" latinLnBrk="0" hangingPunct="1"/>
                      <a:r>
                        <a:rPr lang="en-GB" sz="1000" b="1" i="0" u="none" strike="noStrike" kern="1200" dirty="0">
                          <a:solidFill>
                            <a:srgbClr val="002060"/>
                          </a:solidFill>
                          <a:effectLst/>
                          <a:latin typeface="Verdana"/>
                          <a:ea typeface="+mn-ea"/>
                          <a:cs typeface="+mn-cs"/>
                        </a:rPr>
                        <a:t>5</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8</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1000" b="1" i="0" u="none" strike="noStrike" dirty="0" smtClean="0">
                          <a:solidFill>
                            <a:srgbClr val="002060"/>
                          </a:solidFill>
                          <a:effectLst/>
                          <a:latin typeface="Verdana"/>
                        </a:rPr>
                        <a:t>163</a:t>
                      </a:r>
                      <a:endParaRPr lang="en-GB" sz="1000" b="1" i="0" u="none" strike="noStrike" dirty="0">
                        <a:solidFill>
                          <a:srgbClr val="002060"/>
                        </a:solidFill>
                        <a:effectLst/>
                        <a:latin typeface="Verdana"/>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D5B5"/>
                    </a:solidFill>
                  </a:tcPr>
                </a:tc>
                <a:extLst>
                  <a:ext uri="{0D108BD9-81ED-4DB2-BD59-A6C34878D82A}">
                    <a16:rowId xmlns="" xmlns:a16="http://schemas.microsoft.com/office/drawing/2014/main" val="10005"/>
                  </a:ext>
                </a:extLst>
              </a:tr>
              <a:tr h="405971">
                <a:tc>
                  <a:txBody>
                    <a:bodyPr/>
                    <a:lstStyle/>
                    <a:p>
                      <a:pPr algn="l" rtl="0" fontAlgn="ctr"/>
                      <a:r>
                        <a:rPr lang="en-GB" sz="1000" b="1" i="0" u="none" strike="noStrike" dirty="0">
                          <a:solidFill>
                            <a:srgbClr val="002060"/>
                          </a:solidFill>
                          <a:effectLst/>
                          <a:latin typeface="Verdana"/>
                        </a:rPr>
                        <a:t>Success Rate</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25,6%</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10,7%</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14,4%</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9,6%</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32,5%</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14,4%</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16,0</a:t>
                      </a:r>
                      <a:r>
                        <a:rPr lang="en-GB" sz="1000" b="1" i="0" u="none" strike="noStrike" kern="1200" dirty="0">
                          <a:solidFill>
                            <a:srgbClr val="002060"/>
                          </a:solidFill>
                          <a:effectLst/>
                          <a:latin typeface="Verdana"/>
                          <a:ea typeface="+mn-ea"/>
                          <a:cs typeface="+mn-cs"/>
                        </a:rPr>
                        <a:t>%</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12,5%</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27,7%</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algn="ctr" defTabSz="914400" rtl="0" eaLnBrk="1" fontAlgn="ctr" latinLnBrk="0" hangingPunct="1"/>
                      <a:r>
                        <a:rPr lang="en-GB" sz="1000" b="1" i="0" u="none" strike="noStrike" kern="1200" dirty="0" smtClean="0">
                          <a:solidFill>
                            <a:srgbClr val="002060"/>
                          </a:solidFill>
                          <a:effectLst/>
                          <a:latin typeface="Verdana"/>
                          <a:ea typeface="+mn-ea"/>
                          <a:cs typeface="+mn-cs"/>
                        </a:rPr>
                        <a:t>15,6%</a:t>
                      </a:r>
                      <a:endParaRPr lang="en-GB" sz="1000" b="1" i="0" u="none" strike="noStrike" kern="1200" dirty="0">
                        <a:solidFill>
                          <a:srgbClr val="002060"/>
                        </a:solidFill>
                        <a:effectLst/>
                        <a:latin typeface="Verdana"/>
                        <a:ea typeface="+mn-ea"/>
                        <a:cs typeface="+mn-cs"/>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rtl="0" fontAlgn="ctr"/>
                      <a:r>
                        <a:rPr lang="en-GB" sz="1000" b="1" i="0" u="none" strike="noStrike" dirty="0" smtClean="0">
                          <a:solidFill>
                            <a:srgbClr val="002060"/>
                          </a:solidFill>
                          <a:effectLst/>
                          <a:latin typeface="Verdana"/>
                        </a:rPr>
                        <a:t>19,4%</a:t>
                      </a:r>
                      <a:endParaRPr lang="en-GB" sz="1000" b="1" i="0" u="none" strike="noStrike" dirty="0">
                        <a:solidFill>
                          <a:srgbClr val="002060"/>
                        </a:solidFill>
                        <a:effectLst/>
                        <a:latin typeface="Verdana"/>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D5B5"/>
                    </a:solidFill>
                  </a:tcPr>
                </a:tc>
                <a:extLst>
                  <a:ext uri="{0D108BD9-81ED-4DB2-BD59-A6C34878D82A}">
                    <a16:rowId xmlns="" xmlns:a16="http://schemas.microsoft.com/office/drawing/2014/main" val="10006"/>
                  </a:ext>
                </a:extLst>
              </a:tr>
              <a:tr h="135324">
                <a:tc>
                  <a:txBody>
                    <a:bodyPr/>
                    <a:lstStyle/>
                    <a:p>
                      <a:pPr algn="l" rtl="0" fontAlgn="b"/>
                      <a:endParaRPr lang="en-GB" sz="800" b="0" i="0" u="none" strike="noStrike" dirty="0">
                        <a:solidFill>
                          <a:srgbClr val="000000"/>
                        </a:solidFill>
                        <a:effectLst/>
                        <a:latin typeface="Arial"/>
                      </a:endParaRPr>
                    </a:p>
                    <a:p>
                      <a:pPr algn="l" rtl="0" fontAlgn="b"/>
                      <a:endParaRPr lang="en-GB" sz="800" b="0" i="0" u="none" strike="noStrike" dirty="0" smtClean="0">
                        <a:solidFill>
                          <a:srgbClr val="000000"/>
                        </a:solidFill>
                        <a:effectLst/>
                        <a:latin typeface="Arial"/>
                      </a:endParaRPr>
                    </a:p>
                    <a:p>
                      <a:pPr algn="l" rtl="0" fontAlgn="b"/>
                      <a:endParaRPr lang="en-GB" sz="800" b="0" i="0" u="none" strike="noStrike" dirty="0" smtClean="0">
                        <a:solidFill>
                          <a:srgbClr val="000000"/>
                        </a:solidFill>
                        <a:effectLst/>
                        <a:latin typeface="Arial"/>
                      </a:endParaRPr>
                    </a:p>
                    <a:p>
                      <a:pPr algn="l" rtl="0" fontAlgn="b"/>
                      <a:endParaRPr lang="en-GB" sz="800" b="0" i="0" u="none" strike="noStrike" dirty="0">
                        <a:solidFill>
                          <a:srgbClr val="000000"/>
                        </a:solidFill>
                        <a:effectLst/>
                        <a:latin typeface="Arial"/>
                      </a:endParaRPr>
                    </a:p>
                  </a:txBody>
                  <a:tcPr marL="7518" marR="7518" marT="7518"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endParaRPr lang="en-GB" sz="800" b="0" i="0" u="none" strike="noStrike" dirty="0">
                        <a:solidFill>
                          <a:srgbClr val="000000"/>
                        </a:solidFill>
                        <a:effectLst/>
                        <a:latin typeface="Arial"/>
                      </a:endParaRPr>
                    </a:p>
                  </a:txBody>
                  <a:tcPr marL="7518" marR="7518" marT="7518"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endParaRPr lang="en-GB" sz="800" b="0" i="0" u="none" strike="noStrike" dirty="0">
                        <a:solidFill>
                          <a:srgbClr val="000000"/>
                        </a:solidFill>
                        <a:effectLst/>
                        <a:latin typeface="Arial"/>
                      </a:endParaRPr>
                    </a:p>
                  </a:txBody>
                  <a:tcPr marL="7518" marR="7518" marT="7518"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endParaRPr lang="en-GB" sz="800" b="0" i="0" u="none" strike="noStrike" dirty="0">
                        <a:solidFill>
                          <a:srgbClr val="000000"/>
                        </a:solidFill>
                        <a:effectLst/>
                        <a:latin typeface="Arial"/>
                      </a:endParaRPr>
                    </a:p>
                  </a:txBody>
                  <a:tcPr marL="7518" marR="7518" marT="7518"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endParaRPr lang="en-GB" sz="800" b="0" i="0" u="none" strike="noStrike" dirty="0">
                        <a:solidFill>
                          <a:srgbClr val="000000"/>
                        </a:solidFill>
                        <a:effectLst/>
                        <a:latin typeface="Arial"/>
                      </a:endParaRPr>
                    </a:p>
                  </a:txBody>
                  <a:tcPr marL="7518" marR="7518" marT="7518"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endParaRPr lang="en-GB" sz="800" b="0" i="0" u="none" strike="noStrike" dirty="0">
                        <a:solidFill>
                          <a:srgbClr val="000000"/>
                        </a:solidFill>
                        <a:effectLst/>
                        <a:latin typeface="Arial"/>
                      </a:endParaRPr>
                    </a:p>
                  </a:txBody>
                  <a:tcPr marL="7518" marR="7518" marT="7518"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endParaRPr lang="en-GB" sz="800" b="0" i="0" u="none" strike="noStrike" dirty="0">
                        <a:solidFill>
                          <a:srgbClr val="000000"/>
                        </a:solidFill>
                        <a:effectLst/>
                        <a:latin typeface="Arial"/>
                      </a:endParaRPr>
                    </a:p>
                  </a:txBody>
                  <a:tcPr marL="7518" marR="7518" marT="7518"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endParaRPr lang="en-GB" sz="800" b="0" i="0" u="none" strike="noStrike" dirty="0">
                        <a:solidFill>
                          <a:srgbClr val="000000"/>
                        </a:solidFill>
                        <a:effectLst/>
                        <a:latin typeface="Arial"/>
                      </a:endParaRPr>
                    </a:p>
                  </a:txBody>
                  <a:tcPr marL="7518" marR="7518" marT="7518"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Arial"/>
                      </a:endParaRPr>
                    </a:p>
                  </a:txBody>
                  <a:tcPr marL="7518" marR="7518" marT="7518"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Arial"/>
                      </a:endParaRPr>
                    </a:p>
                  </a:txBody>
                  <a:tcPr marL="7518" marR="7518" marT="7518"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Arial"/>
                      </a:endParaRPr>
                    </a:p>
                  </a:txBody>
                  <a:tcPr marL="7518" marR="7518" marT="7518"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endParaRPr lang="en-GB" sz="800" b="0" i="0" u="none" strike="noStrike" dirty="0">
                        <a:solidFill>
                          <a:srgbClr val="000000"/>
                        </a:solidFill>
                        <a:effectLst/>
                        <a:latin typeface="Arial"/>
                      </a:endParaRPr>
                    </a:p>
                  </a:txBody>
                  <a:tcPr marL="7518" marR="7518" marT="7518"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 xmlns:a16="http://schemas.microsoft.com/office/drawing/2014/main" val="10007"/>
                  </a:ext>
                </a:extLst>
              </a:tr>
              <a:tr h="146601">
                <a:tc>
                  <a:txBody>
                    <a:bodyPr/>
                    <a:lstStyle/>
                    <a:p>
                      <a:pPr algn="l" rtl="0" fontAlgn="ctr"/>
                      <a:r>
                        <a:rPr lang="en-GB" sz="900" b="1" i="0" u="none" strike="noStrike" dirty="0">
                          <a:solidFill>
                            <a:srgbClr val="002060"/>
                          </a:solidFill>
                          <a:effectLst/>
                          <a:latin typeface="Verdana"/>
                        </a:rPr>
                        <a:t>Success Rate </a:t>
                      </a:r>
                      <a:r>
                        <a:rPr lang="en-GB" sz="900" b="1" i="0" u="none" strike="noStrike" dirty="0" smtClean="0">
                          <a:solidFill>
                            <a:srgbClr val="002060"/>
                          </a:solidFill>
                          <a:effectLst/>
                          <a:latin typeface="Verdana"/>
                        </a:rPr>
                        <a:t>2018</a:t>
                      </a:r>
                      <a:endParaRPr lang="en-GB" sz="900" b="1" i="0" u="none" strike="noStrike" dirty="0">
                        <a:solidFill>
                          <a:srgbClr val="002060"/>
                        </a:solidFill>
                        <a:effectLst/>
                        <a:latin typeface="Verdana"/>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900" b="1" i="0" u="none" strike="noStrike" dirty="0" smtClean="0">
                          <a:solidFill>
                            <a:srgbClr val="002060"/>
                          </a:solidFill>
                          <a:effectLst/>
                          <a:latin typeface="Verdana"/>
                        </a:rPr>
                        <a:t>12,4%</a:t>
                      </a:r>
                      <a:endParaRPr lang="en-GB" sz="900" b="1" i="0" u="none" strike="noStrike" dirty="0">
                        <a:solidFill>
                          <a:srgbClr val="002060"/>
                        </a:solidFill>
                        <a:effectLst/>
                        <a:latin typeface="Verdana"/>
                      </a:endParaRP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900" b="1" i="0" u="none" strike="noStrike" dirty="0">
                          <a:solidFill>
                            <a:srgbClr val="002060"/>
                          </a:solidFill>
                          <a:effectLst/>
                          <a:latin typeface="Verdana"/>
                        </a:rPr>
                        <a:t>8,7%</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900" b="1" i="0" u="none" strike="noStrike" dirty="0">
                          <a:solidFill>
                            <a:srgbClr val="002060"/>
                          </a:solidFill>
                          <a:effectLst/>
                          <a:latin typeface="Verdana"/>
                        </a:rPr>
                        <a:t>12,8%</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900" b="1" i="0" u="none" strike="noStrike" dirty="0">
                          <a:solidFill>
                            <a:srgbClr val="002060"/>
                          </a:solidFill>
                          <a:effectLst/>
                          <a:latin typeface="Verdana"/>
                        </a:rPr>
                        <a:t>9,8%</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900" b="1" i="0" u="none" strike="noStrike" dirty="0">
                          <a:solidFill>
                            <a:srgbClr val="002060"/>
                          </a:solidFill>
                          <a:effectLst/>
                          <a:latin typeface="Verdana"/>
                        </a:rPr>
                        <a:t>31,0%</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900" b="1" i="0" u="none" strike="noStrike" dirty="0">
                          <a:solidFill>
                            <a:srgbClr val="002060"/>
                          </a:solidFill>
                          <a:effectLst/>
                          <a:latin typeface="Verdana"/>
                        </a:rPr>
                        <a:t>11,2%</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900" b="1" i="0" u="none" strike="noStrike" dirty="0">
                          <a:solidFill>
                            <a:srgbClr val="002060"/>
                          </a:solidFill>
                          <a:effectLst/>
                          <a:latin typeface="Verdana"/>
                        </a:rPr>
                        <a:t>15,0%</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900" b="1" i="0" u="none" strike="noStrike" dirty="0">
                          <a:solidFill>
                            <a:srgbClr val="002060"/>
                          </a:solidFill>
                          <a:effectLst/>
                          <a:latin typeface="Verdana"/>
                        </a:rPr>
                        <a:t>11,1%</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900" b="1" i="0" u="none" strike="noStrike" dirty="0">
                          <a:solidFill>
                            <a:srgbClr val="002060"/>
                          </a:solidFill>
                          <a:effectLst/>
                          <a:latin typeface="Verdana"/>
                        </a:rPr>
                        <a:t>45,5%</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900" b="1" i="0" u="none" strike="noStrike" dirty="0">
                          <a:solidFill>
                            <a:srgbClr val="002060"/>
                          </a:solidFill>
                          <a:effectLst/>
                          <a:latin typeface="Verdana"/>
                        </a:rPr>
                        <a:t>16,7%</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900" b="1" i="0" u="none" strike="noStrike" dirty="0">
                          <a:solidFill>
                            <a:srgbClr val="002060"/>
                          </a:solidFill>
                          <a:effectLst/>
                          <a:latin typeface="Verdana"/>
                        </a:rPr>
                        <a:t>16,8%</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D5B5"/>
                    </a:solidFill>
                  </a:tcPr>
                </a:tc>
                <a:extLst>
                  <a:ext uri="{0D108BD9-81ED-4DB2-BD59-A6C34878D82A}">
                    <a16:rowId xmlns="" xmlns:a16="http://schemas.microsoft.com/office/drawing/2014/main" val="10008"/>
                  </a:ext>
                </a:extLst>
              </a:tr>
              <a:tr h="146601">
                <a:tc>
                  <a:txBody>
                    <a:bodyPr/>
                    <a:lstStyle/>
                    <a:p>
                      <a:pPr algn="l" rtl="0" fontAlgn="ctr"/>
                      <a:r>
                        <a:rPr lang="en-GB" sz="900" b="1" i="0" u="none" strike="noStrike" dirty="0">
                          <a:solidFill>
                            <a:srgbClr val="002060"/>
                          </a:solidFill>
                          <a:effectLst/>
                          <a:latin typeface="Verdana"/>
                        </a:rPr>
                        <a:t>Success Rate 2017</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900" b="1" i="0" u="none" strike="noStrike" dirty="0">
                          <a:solidFill>
                            <a:srgbClr val="002060"/>
                          </a:solidFill>
                          <a:effectLst/>
                          <a:latin typeface="Verdana"/>
                        </a:rPr>
                        <a:t>11,85%</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900" b="1" i="0" u="none" strike="noStrike" dirty="0">
                          <a:solidFill>
                            <a:srgbClr val="002060"/>
                          </a:solidFill>
                          <a:effectLst/>
                          <a:latin typeface="Verdana"/>
                        </a:rPr>
                        <a:t>7%</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900" b="1" i="0" u="none" strike="noStrike" dirty="0">
                          <a:solidFill>
                            <a:srgbClr val="002060"/>
                          </a:solidFill>
                          <a:effectLst/>
                          <a:latin typeface="Verdana"/>
                        </a:rPr>
                        <a:t>19%</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900" b="1" i="0" u="none" strike="noStrike" dirty="0">
                          <a:solidFill>
                            <a:srgbClr val="002060"/>
                          </a:solidFill>
                          <a:effectLst/>
                          <a:latin typeface="Verdana"/>
                        </a:rPr>
                        <a:t>10%</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900" b="1" i="0" u="none" strike="noStrike" dirty="0">
                          <a:solidFill>
                            <a:srgbClr val="002060"/>
                          </a:solidFill>
                          <a:effectLst/>
                          <a:latin typeface="Verdana"/>
                        </a:rPr>
                        <a:t>37,5%</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900" b="1" i="0" u="none" strike="noStrike" dirty="0">
                          <a:solidFill>
                            <a:srgbClr val="002060"/>
                          </a:solidFill>
                          <a:effectLst/>
                          <a:latin typeface="Verdana"/>
                        </a:rPr>
                        <a:t>19%</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900" b="1" i="0" u="none" strike="noStrike" dirty="0">
                          <a:solidFill>
                            <a:srgbClr val="002060"/>
                          </a:solidFill>
                          <a:effectLst/>
                          <a:latin typeface="Verdana"/>
                        </a:rPr>
                        <a:t>15%</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900" b="1" i="0" u="none" strike="noStrike" dirty="0">
                          <a:solidFill>
                            <a:srgbClr val="002060"/>
                          </a:solidFill>
                          <a:effectLst/>
                          <a:latin typeface="Verdana"/>
                        </a:rPr>
                        <a:t>25%</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900" b="1" i="0" u="none" strike="noStrike" dirty="0">
                          <a:solidFill>
                            <a:srgbClr val="002060"/>
                          </a:solidFill>
                          <a:effectLst/>
                          <a:latin typeface="Verdana"/>
                        </a:rPr>
                        <a:t>33%</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900" b="1" i="0" u="none" strike="noStrike" dirty="0">
                          <a:solidFill>
                            <a:srgbClr val="002060"/>
                          </a:solidFill>
                          <a:effectLst/>
                          <a:latin typeface="Verdana"/>
                        </a:rPr>
                        <a:t>14%</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n-GB" sz="900" b="1" i="0" u="none" strike="noStrike" dirty="0">
                          <a:solidFill>
                            <a:srgbClr val="002060"/>
                          </a:solidFill>
                          <a:effectLst/>
                          <a:latin typeface="Verdana"/>
                        </a:rPr>
                        <a:t>18%</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D5B5"/>
                    </a:solidFill>
                  </a:tcPr>
                </a:tc>
                <a:extLst>
                  <a:ext uri="{0D108BD9-81ED-4DB2-BD59-A6C34878D82A}">
                    <a16:rowId xmlns="" xmlns:a16="http://schemas.microsoft.com/office/drawing/2014/main" val="147234066"/>
                  </a:ext>
                </a:extLst>
              </a:tr>
              <a:tr h="293202">
                <a:tc>
                  <a:txBody>
                    <a:bodyPr/>
                    <a:lstStyle/>
                    <a:p>
                      <a:pPr algn="l" rtl="0" fontAlgn="ctr"/>
                      <a:r>
                        <a:rPr lang="en-GB" sz="900" b="1" i="0" u="none" strike="noStrike">
                          <a:solidFill>
                            <a:srgbClr val="002060"/>
                          </a:solidFill>
                          <a:effectLst/>
                          <a:latin typeface="Verdana"/>
                        </a:rPr>
                        <a:t>Success Rate 2016</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rtl="0" fontAlgn="ctr"/>
                      <a:r>
                        <a:rPr lang="en-GB" sz="900" b="1" i="0" u="none" strike="noStrike" dirty="0">
                          <a:solidFill>
                            <a:srgbClr val="002060"/>
                          </a:solidFill>
                          <a:effectLst/>
                          <a:latin typeface="Verdana"/>
                        </a:rPr>
                        <a:t>16,5%</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rtl="0" fontAlgn="ctr"/>
                      <a:r>
                        <a:rPr lang="en-GB" sz="900" b="1" i="0" u="none" strike="noStrike" dirty="0">
                          <a:solidFill>
                            <a:srgbClr val="002060"/>
                          </a:solidFill>
                          <a:effectLst/>
                          <a:latin typeface="Verdana"/>
                        </a:rPr>
                        <a:t>10%</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rtl="0" fontAlgn="ctr"/>
                      <a:r>
                        <a:rPr lang="en-GB" sz="900" b="1" i="0" u="none" strike="noStrike" dirty="0">
                          <a:solidFill>
                            <a:srgbClr val="002060"/>
                          </a:solidFill>
                          <a:effectLst/>
                          <a:latin typeface="Verdana"/>
                        </a:rPr>
                        <a:t>21%</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rtl="0" fontAlgn="ctr"/>
                      <a:r>
                        <a:rPr lang="en-GB" sz="900" b="1" i="0" u="none" strike="noStrike" dirty="0">
                          <a:solidFill>
                            <a:srgbClr val="002060"/>
                          </a:solidFill>
                          <a:effectLst/>
                          <a:latin typeface="Verdana"/>
                        </a:rPr>
                        <a:t>20,5%</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rtl="0" fontAlgn="ctr"/>
                      <a:r>
                        <a:rPr lang="en-GB" sz="900" b="1" i="0" u="none" strike="noStrike" dirty="0">
                          <a:solidFill>
                            <a:srgbClr val="002060"/>
                          </a:solidFill>
                          <a:effectLst/>
                          <a:latin typeface="Verdana"/>
                        </a:rPr>
                        <a:t>68%</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rtl="0" fontAlgn="ctr"/>
                      <a:r>
                        <a:rPr lang="en-GB" sz="900" b="1" i="0" u="none" strike="noStrike" dirty="0">
                          <a:solidFill>
                            <a:srgbClr val="002060"/>
                          </a:solidFill>
                          <a:effectLst/>
                          <a:latin typeface="Verdana"/>
                        </a:rPr>
                        <a:t>19%</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rtl="0" fontAlgn="ctr"/>
                      <a:r>
                        <a:rPr lang="en-GB" sz="900" b="1" i="0" u="none" strike="noStrike" dirty="0">
                          <a:solidFill>
                            <a:srgbClr val="002060"/>
                          </a:solidFill>
                          <a:effectLst/>
                          <a:latin typeface="Verdana"/>
                        </a:rPr>
                        <a:t>18%</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rtl="0" fontAlgn="ctr"/>
                      <a:r>
                        <a:rPr lang="en-GB" sz="900" b="1" i="0" u="none" strike="noStrike" dirty="0">
                          <a:solidFill>
                            <a:srgbClr val="002060"/>
                          </a:solidFill>
                          <a:effectLst/>
                          <a:latin typeface="Verdana"/>
                        </a:rPr>
                        <a:t>50%</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rtl="0" fontAlgn="ctr"/>
                      <a:r>
                        <a:rPr lang="en-GB" sz="900" b="1" i="0" u="none" strike="noStrike">
                          <a:solidFill>
                            <a:srgbClr val="002060"/>
                          </a:solidFill>
                          <a:effectLst/>
                          <a:latin typeface="Verdana"/>
                        </a:rPr>
                        <a:t>36%</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rtl="0" fontAlgn="ctr"/>
                      <a:r>
                        <a:rPr lang="en-GB" sz="900" b="1" i="0" u="none" strike="noStrike">
                          <a:solidFill>
                            <a:srgbClr val="002060"/>
                          </a:solidFill>
                          <a:effectLst/>
                          <a:latin typeface="Verdana"/>
                        </a:rPr>
                        <a:t>17%</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rtl="0" fontAlgn="ctr"/>
                      <a:r>
                        <a:rPr lang="en-GB" sz="900" b="1" i="0" u="none" strike="noStrike" dirty="0">
                          <a:solidFill>
                            <a:srgbClr val="002060"/>
                          </a:solidFill>
                          <a:effectLst/>
                          <a:latin typeface="Verdana"/>
                        </a:rPr>
                        <a:t>20%</a:t>
                      </a:r>
                    </a:p>
                  </a:txBody>
                  <a:tcPr marL="7518" marR="7518" marT="751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D5B5"/>
                    </a:solidFill>
                  </a:tcPr>
                </a:tc>
                <a:extLst>
                  <a:ext uri="{0D108BD9-81ED-4DB2-BD59-A6C34878D82A}">
                    <a16:rowId xmlns="" xmlns:a16="http://schemas.microsoft.com/office/drawing/2014/main" val="10009"/>
                  </a:ext>
                </a:extLst>
              </a:tr>
            </a:tbl>
          </a:graphicData>
        </a:graphic>
      </p:graphicFrame>
    </p:spTree>
    <p:extLst>
      <p:ext uri="{BB962C8B-B14F-4D97-AF65-F5344CB8AC3E}">
        <p14:creationId xmlns:p14="http://schemas.microsoft.com/office/powerpoint/2010/main" val="711156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9580" y="980729"/>
            <a:ext cx="7644849" cy="362992"/>
          </a:xfrm>
        </p:spPr>
        <p:txBody>
          <a:bodyPr/>
          <a:lstStyle/>
          <a:p>
            <a:pPr algn="ctr"/>
            <a:r>
              <a:rPr lang="en-GB" sz="2000" dirty="0" smtClean="0">
                <a:solidFill>
                  <a:schemeClr val="accent5">
                    <a:lumMod val="75000"/>
                  </a:schemeClr>
                </a:solidFill>
                <a:effectLst>
                  <a:outerShdw blurRad="38100" dist="38100" dir="2700000" algn="tl">
                    <a:srgbClr val="000000">
                      <a:alpha val="43137"/>
                    </a:srgbClr>
                  </a:outerShdw>
                </a:effectLst>
              </a:rPr>
              <a:t/>
            </a:r>
            <a:br>
              <a:rPr lang="en-GB" sz="2000" dirty="0" smtClean="0">
                <a:solidFill>
                  <a:schemeClr val="accent5">
                    <a:lumMod val="75000"/>
                  </a:schemeClr>
                </a:solidFill>
                <a:effectLst>
                  <a:outerShdw blurRad="38100" dist="38100" dir="2700000" algn="tl">
                    <a:srgbClr val="000000">
                      <a:alpha val="43137"/>
                    </a:srgbClr>
                  </a:outerShdw>
                </a:effectLst>
              </a:rPr>
            </a:br>
            <a:r>
              <a:rPr lang="en-GB" sz="2000" dirty="0">
                <a:solidFill>
                  <a:schemeClr val="accent5">
                    <a:lumMod val="75000"/>
                  </a:schemeClr>
                </a:solidFill>
                <a:effectLst>
                  <a:outerShdw blurRad="38100" dist="38100" dir="2700000" algn="tl">
                    <a:srgbClr val="000000">
                      <a:alpha val="43137"/>
                    </a:srgbClr>
                  </a:outerShdw>
                </a:effectLst>
              </a:rPr>
              <a:t/>
            </a:r>
            <a:br>
              <a:rPr lang="en-GB" sz="2000" dirty="0">
                <a:solidFill>
                  <a:schemeClr val="accent5">
                    <a:lumMod val="75000"/>
                  </a:schemeClr>
                </a:solidFill>
                <a:effectLst>
                  <a:outerShdw blurRad="38100" dist="38100" dir="2700000" algn="tl">
                    <a:srgbClr val="000000">
                      <a:alpha val="43137"/>
                    </a:srgbClr>
                  </a:outerShdw>
                </a:effectLst>
              </a:rPr>
            </a:br>
            <a:endParaRPr lang="en-GB" sz="2000" dirty="0">
              <a:solidFill>
                <a:schemeClr val="accent5">
                  <a:lumMod val="75000"/>
                </a:schemeClr>
              </a:solidFill>
              <a:effectLst>
                <a:outerShdw blurRad="38100" dist="38100" dir="2700000" algn="tl">
                  <a:srgbClr val="000000">
                    <a:alpha val="43137"/>
                  </a:srgbClr>
                </a:outerShdw>
              </a:effectLst>
            </a:endParaRPr>
          </a:p>
        </p:txBody>
      </p:sp>
      <p:sp>
        <p:nvSpPr>
          <p:cNvPr id="7" name="Footer Placeholder 4"/>
          <p:cNvSpPr txBox="1">
            <a:spLocks/>
          </p:cNvSpPr>
          <p:nvPr/>
        </p:nvSpPr>
        <p:spPr bwMode="auto">
          <a:xfrm>
            <a:off x="4442538" y="6394587"/>
            <a:ext cx="975108" cy="390973"/>
          </a:xfrm>
          <a:prstGeom prst="rect">
            <a:avLst/>
          </a:prstGeom>
          <a:solidFill>
            <a:srgbClr val="0070C0"/>
          </a:solidFill>
          <a:ln>
            <a:noFill/>
          </a:ln>
          <a:extLst/>
        </p:spPr>
        <p:txBody>
          <a:bodyPr vert="horz" wrap="square" lIns="91440" tIns="45720" rIns="91440" bIns="45720" numCol="1" anchor="ctr" anchorCtr="0" compatLnSpc="1">
            <a:prstTxWarp prst="textNoShape">
              <a:avLst/>
            </a:prstTxWarp>
          </a:bodyPr>
          <a:lstStyle>
            <a:defPPr>
              <a:defRPr lang="en-US"/>
            </a:defPPr>
            <a:lvl1pPr algn="l" rtl="0" fontAlgn="base">
              <a:spcBef>
                <a:spcPct val="0"/>
              </a:spcBef>
              <a:spcAft>
                <a:spcPct val="0"/>
              </a:spcAft>
              <a:defRPr sz="800" b="1" i="1" kern="1200">
                <a:solidFill>
                  <a:schemeClr val="tx1"/>
                </a:solidFill>
                <a:latin typeface="Verdana Bold"/>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lgn="ctr">
              <a:defRPr/>
            </a:pPr>
            <a:r>
              <a:rPr lang="fr-BE" altLang="fr-FR" dirty="0" smtClean="0">
                <a:solidFill>
                  <a:prstClr val="white"/>
                </a:solidFill>
                <a:sym typeface="Webdings" pitchFamily="18" charset="2"/>
              </a:rPr>
              <a:t>Erasmus+</a:t>
            </a:r>
            <a:endParaRPr lang="en-GB" altLang="fr-FR" dirty="0">
              <a:solidFill>
                <a:prstClr val="white"/>
              </a:solidFill>
              <a:sym typeface="Webdings" pitchFamily="18" charset="2"/>
            </a:endParaRPr>
          </a:p>
        </p:txBody>
      </p:sp>
      <p:sp>
        <p:nvSpPr>
          <p:cNvPr id="6" name="Rectangle 5"/>
          <p:cNvSpPr/>
          <p:nvPr/>
        </p:nvSpPr>
        <p:spPr>
          <a:xfrm>
            <a:off x="214522" y="1129785"/>
            <a:ext cx="9662856" cy="800615"/>
          </a:xfrm>
          <a:prstGeom prst="rect">
            <a:avLst/>
          </a:prstGeom>
          <a:solidFill>
            <a:srgbClr val="00B0F0"/>
          </a:solidFill>
          <a:ln>
            <a:solidFill>
              <a:schemeClr val="tx2">
                <a:lumMod val="20000"/>
                <a:lumOff val="80000"/>
              </a:schemeClr>
            </a:solidFill>
          </a:ln>
        </p:spPr>
        <p:txBody>
          <a:bodyPr anchor="ctr"/>
          <a:lstStyle/>
          <a:p>
            <a:pPr algn="ctr" eaLnBrk="0" hangingPunct="0"/>
            <a:r>
              <a:rPr lang="en-GB" sz="2000" b="1" kern="0" dirty="0" smtClean="0">
                <a:solidFill>
                  <a:prstClr val="white"/>
                </a:solidFill>
                <a:latin typeface="+mj-lt"/>
                <a:ea typeface="+mj-ea"/>
                <a:cs typeface="+mj-cs"/>
              </a:rPr>
              <a:t>Selected proposals: Programme </a:t>
            </a:r>
            <a:r>
              <a:rPr lang="en-GB" sz="2000" b="1" kern="0" dirty="0">
                <a:solidFill>
                  <a:prstClr val="white"/>
                </a:solidFill>
                <a:latin typeface="+mj-lt"/>
                <a:ea typeface="+mj-ea"/>
                <a:cs typeface="+mj-cs"/>
              </a:rPr>
              <a:t>Countries </a:t>
            </a:r>
            <a:r>
              <a:rPr lang="en-GB" sz="2000" b="1" kern="0" dirty="0" smtClean="0">
                <a:solidFill>
                  <a:prstClr val="white"/>
                </a:solidFill>
                <a:latin typeface="+mj-lt"/>
                <a:ea typeface="+mj-ea"/>
                <a:cs typeface="+mj-cs"/>
              </a:rPr>
              <a:t>participation </a:t>
            </a:r>
          </a:p>
          <a:p>
            <a:pPr algn="ctr" eaLnBrk="0" hangingPunct="0"/>
            <a:r>
              <a:rPr lang="en-GB" sz="2000" b="1" kern="0" dirty="0" smtClean="0">
                <a:solidFill>
                  <a:prstClr val="white"/>
                </a:solidFill>
                <a:latin typeface="+mj-lt"/>
                <a:ea typeface="+mj-ea"/>
                <a:cs typeface="+mj-cs"/>
              </a:rPr>
              <a:t>2019 </a:t>
            </a:r>
            <a:r>
              <a:rPr lang="en-GB" sz="2000" b="1" kern="0" dirty="0">
                <a:solidFill>
                  <a:prstClr val="white"/>
                </a:solidFill>
                <a:latin typeface="+mj-lt"/>
                <a:ea typeface="+mj-ea"/>
                <a:cs typeface="+mj-cs"/>
              </a:rPr>
              <a:t>selection</a:t>
            </a:r>
          </a:p>
        </p:txBody>
      </p:sp>
      <p:sp>
        <p:nvSpPr>
          <p:cNvPr id="3" name="TextBox 2"/>
          <p:cNvSpPr txBox="1"/>
          <p:nvPr/>
        </p:nvSpPr>
        <p:spPr>
          <a:xfrm>
            <a:off x="330380" y="5968294"/>
            <a:ext cx="9431141" cy="461665"/>
          </a:xfrm>
          <a:prstGeom prst="rect">
            <a:avLst/>
          </a:prstGeom>
          <a:noFill/>
        </p:spPr>
        <p:txBody>
          <a:bodyPr wrap="square" rtlCol="0">
            <a:spAutoFit/>
          </a:bodyPr>
          <a:lstStyle/>
          <a:p>
            <a:r>
              <a:rPr lang="en-GB" sz="1200" b="0" dirty="0">
                <a:solidFill>
                  <a:srgbClr val="002060"/>
                </a:solidFill>
                <a:latin typeface="Verdana" pitchFamily="34" charset="0"/>
                <a:cs typeface="Arial" pitchFamily="34" charset="0"/>
                <a:sym typeface="Webdings" pitchFamily="18" charset="2"/>
              </a:rPr>
              <a:t>Out of </a:t>
            </a:r>
            <a:r>
              <a:rPr lang="en-GB" sz="1200" b="0" dirty="0" smtClean="0">
                <a:solidFill>
                  <a:srgbClr val="002060"/>
                </a:solidFill>
                <a:latin typeface="Verdana" pitchFamily="34" charset="0"/>
                <a:cs typeface="Arial" pitchFamily="34" charset="0"/>
                <a:sym typeface="Webdings" pitchFamily="18" charset="2"/>
              </a:rPr>
              <a:t>34 </a:t>
            </a:r>
            <a:r>
              <a:rPr lang="en-GB" sz="1200" b="0" dirty="0">
                <a:solidFill>
                  <a:srgbClr val="002060"/>
                </a:solidFill>
                <a:latin typeface="Verdana" pitchFamily="34" charset="0"/>
                <a:cs typeface="Arial" pitchFamily="34" charset="0"/>
                <a:sym typeface="Webdings" pitchFamily="18" charset="2"/>
              </a:rPr>
              <a:t>eligible Programme Countries involved in the submitted applications, </a:t>
            </a:r>
            <a:r>
              <a:rPr lang="en-GB" sz="1200" b="0" dirty="0" smtClean="0">
                <a:solidFill>
                  <a:srgbClr val="002060"/>
                </a:solidFill>
                <a:latin typeface="Verdana" pitchFamily="34" charset="0"/>
                <a:cs typeface="Arial" pitchFamily="34" charset="0"/>
                <a:sym typeface="Webdings" pitchFamily="18" charset="2"/>
              </a:rPr>
              <a:t>32 </a:t>
            </a:r>
            <a:r>
              <a:rPr lang="en-GB" sz="1200" b="0" dirty="0">
                <a:solidFill>
                  <a:srgbClr val="002060"/>
                </a:solidFill>
                <a:latin typeface="Verdana" pitchFamily="34" charset="0"/>
                <a:cs typeface="Arial" pitchFamily="34" charset="0"/>
                <a:sym typeface="Webdings" pitchFamily="18" charset="2"/>
              </a:rPr>
              <a:t>are represented in the selected applications.</a:t>
            </a:r>
          </a:p>
        </p:txBody>
      </p:sp>
      <p:graphicFrame>
        <p:nvGraphicFramePr>
          <p:cNvPr id="9" name="Chart 8"/>
          <p:cNvGraphicFramePr>
            <a:graphicFrameLocks/>
          </p:cNvGraphicFramePr>
          <p:nvPr>
            <p:extLst>
              <p:ext uri="{D42A27DB-BD31-4B8C-83A1-F6EECF244321}">
                <p14:modId xmlns:p14="http://schemas.microsoft.com/office/powerpoint/2010/main" val="3469804879"/>
              </p:ext>
            </p:extLst>
          </p:nvPr>
        </p:nvGraphicFramePr>
        <p:xfrm>
          <a:off x="330380" y="2111022"/>
          <a:ext cx="9141866" cy="38572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33824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prstGeom prst="rect">
            <a:avLst/>
          </a:prstGeom>
          <a:solidFill>
            <a:srgbClr val="00B0F0"/>
          </a:solidFill>
          <a:ln>
            <a:solidFill>
              <a:schemeClr val="tx2">
                <a:lumMod val="20000"/>
                <a:lumOff val="80000"/>
              </a:schemeClr>
            </a:solidFill>
          </a:ln>
        </p:spPr>
        <p:txBody>
          <a:bodyPr anchor="ctr"/>
          <a:lstStyle/>
          <a:p>
            <a:pPr algn="ctr"/>
            <a:r>
              <a:rPr lang="en-GB" sz="2000" dirty="0">
                <a:solidFill>
                  <a:prstClr val="white"/>
                </a:solidFill>
              </a:rPr>
              <a:t>Coverage of the CBHE Specific Activities – Selected proposals </a:t>
            </a:r>
            <a:r>
              <a:rPr lang="en-GB" sz="2000" dirty="0" smtClean="0">
                <a:solidFill>
                  <a:prstClr val="white"/>
                </a:solidFill>
              </a:rPr>
              <a:t>2019 </a:t>
            </a:r>
            <a:endParaRPr lang="en-GB" sz="2000" b="1" kern="0" dirty="0">
              <a:solidFill>
                <a:prstClr val="white"/>
              </a:solidFill>
              <a:latin typeface="+mj-lt"/>
              <a:ea typeface="+mj-ea"/>
              <a:cs typeface="+mj-cs"/>
            </a:endParaRPr>
          </a:p>
        </p:txBody>
      </p:sp>
      <p:graphicFrame>
        <p:nvGraphicFramePr>
          <p:cNvPr id="7" name="Chart 6"/>
          <p:cNvGraphicFramePr>
            <a:graphicFrameLocks/>
          </p:cNvGraphicFramePr>
          <p:nvPr>
            <p:extLst>
              <p:ext uri="{D42A27DB-BD31-4B8C-83A1-F6EECF244321}">
                <p14:modId xmlns:p14="http://schemas.microsoft.com/office/powerpoint/2010/main" val="2958582916"/>
              </p:ext>
            </p:extLst>
          </p:nvPr>
        </p:nvGraphicFramePr>
        <p:xfrm>
          <a:off x="832703" y="2180491"/>
          <a:ext cx="7889266" cy="410527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52891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350489" y="1739900"/>
          <a:ext cx="4831111" cy="45131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Pentagon 3"/>
          <p:cNvSpPr/>
          <p:nvPr/>
        </p:nvSpPr>
        <p:spPr>
          <a:xfrm rot="10800000">
            <a:off x="3275013" y="2133600"/>
            <a:ext cx="2963862" cy="647700"/>
          </a:xfrm>
          <a:prstGeom prst="homePlat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GB" dirty="0">
              <a:solidFill>
                <a:prstClr val="white"/>
              </a:solidFill>
            </a:endParaRPr>
          </a:p>
          <a:p>
            <a:pPr algn="ctr" defTabSz="457200" fontAlgn="auto">
              <a:spcBef>
                <a:spcPts val="0"/>
              </a:spcBef>
              <a:spcAft>
                <a:spcPts val="0"/>
              </a:spcAft>
              <a:defRPr/>
            </a:pPr>
            <a:endParaRPr lang="en-GB" dirty="0">
              <a:solidFill>
                <a:prstClr val="white"/>
              </a:solidFill>
            </a:endParaRPr>
          </a:p>
        </p:txBody>
      </p:sp>
      <p:sp>
        <p:nvSpPr>
          <p:cNvPr id="17412" name="TextBox 4"/>
          <p:cNvSpPr txBox="1">
            <a:spLocks noChangeArrowheads="1"/>
          </p:cNvSpPr>
          <p:nvPr/>
        </p:nvSpPr>
        <p:spPr bwMode="auto">
          <a:xfrm>
            <a:off x="3675063" y="2225675"/>
            <a:ext cx="1793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rgbClr val="336699"/>
                </a:solidFill>
                <a:latin typeface="Verdana" pitchFamily="34" charset="0"/>
              </a:defRPr>
            </a:lvl1pPr>
            <a:lvl2pPr marL="742950" indent="-285750" eaLnBrk="0" hangingPunct="0">
              <a:spcBef>
                <a:spcPct val="20000"/>
              </a:spcBef>
              <a:buChar char="–"/>
              <a:defRPr sz="2800">
                <a:solidFill>
                  <a:srgbClr val="336699"/>
                </a:solidFill>
                <a:latin typeface="Verdana" pitchFamily="34" charset="0"/>
              </a:defRPr>
            </a:lvl2pPr>
            <a:lvl3pPr marL="1143000" indent="-228600" eaLnBrk="0" hangingPunct="0">
              <a:spcBef>
                <a:spcPct val="20000"/>
              </a:spcBef>
              <a:buChar char="•"/>
              <a:defRPr sz="2400">
                <a:solidFill>
                  <a:srgbClr val="336699"/>
                </a:solidFill>
                <a:latin typeface="Verdana" pitchFamily="34" charset="0"/>
              </a:defRPr>
            </a:lvl3pPr>
            <a:lvl4pPr marL="1600200" indent="-228600" eaLnBrk="0" hangingPunct="0">
              <a:spcBef>
                <a:spcPct val="20000"/>
              </a:spcBef>
              <a:buChar char="–"/>
              <a:defRPr sz="2000">
                <a:solidFill>
                  <a:srgbClr val="336699"/>
                </a:solidFill>
                <a:latin typeface="Verdana" pitchFamily="34" charset="0"/>
              </a:defRPr>
            </a:lvl4pPr>
            <a:lvl5pPr marL="2057400" indent="-228600" eaLnBrk="0" hangingPunct="0">
              <a:spcBef>
                <a:spcPct val="20000"/>
              </a:spcBef>
              <a:buChar char="»"/>
              <a:defRPr sz="2000">
                <a:solidFill>
                  <a:srgbClr val="336699"/>
                </a:solidFill>
                <a:latin typeface="Verdana" pitchFamily="34" charset="0"/>
              </a:defRPr>
            </a:lvl5pPr>
            <a:lvl6pPr marL="2514600" indent="-228600" eaLnBrk="0" fontAlgn="base" hangingPunct="0">
              <a:spcBef>
                <a:spcPct val="20000"/>
              </a:spcBef>
              <a:spcAft>
                <a:spcPct val="0"/>
              </a:spcAft>
              <a:buChar char="»"/>
              <a:defRPr sz="2000">
                <a:solidFill>
                  <a:srgbClr val="336699"/>
                </a:solidFill>
                <a:latin typeface="Verdana" pitchFamily="34" charset="0"/>
              </a:defRPr>
            </a:lvl6pPr>
            <a:lvl7pPr marL="2971800" indent="-228600" eaLnBrk="0" fontAlgn="base" hangingPunct="0">
              <a:spcBef>
                <a:spcPct val="20000"/>
              </a:spcBef>
              <a:spcAft>
                <a:spcPct val="0"/>
              </a:spcAft>
              <a:buChar char="»"/>
              <a:defRPr sz="2000">
                <a:solidFill>
                  <a:srgbClr val="336699"/>
                </a:solidFill>
                <a:latin typeface="Verdana" pitchFamily="34" charset="0"/>
              </a:defRPr>
            </a:lvl7pPr>
            <a:lvl8pPr marL="3429000" indent="-228600" eaLnBrk="0" fontAlgn="base" hangingPunct="0">
              <a:spcBef>
                <a:spcPct val="20000"/>
              </a:spcBef>
              <a:spcAft>
                <a:spcPct val="0"/>
              </a:spcAft>
              <a:buChar char="»"/>
              <a:defRPr sz="2000">
                <a:solidFill>
                  <a:srgbClr val="336699"/>
                </a:solidFill>
                <a:latin typeface="Verdana" pitchFamily="34" charset="0"/>
              </a:defRPr>
            </a:lvl8pPr>
            <a:lvl9pPr marL="3886200" indent="-228600" eaLnBrk="0" fontAlgn="base" hangingPunct="0">
              <a:spcBef>
                <a:spcPct val="20000"/>
              </a:spcBef>
              <a:spcAft>
                <a:spcPct val="0"/>
              </a:spcAft>
              <a:buChar char="»"/>
              <a:defRPr sz="2000">
                <a:solidFill>
                  <a:srgbClr val="336699"/>
                </a:solidFill>
                <a:latin typeface="Verdana" pitchFamily="34" charset="0"/>
              </a:defRPr>
            </a:lvl9pPr>
          </a:lstStyle>
          <a:p>
            <a:pPr eaLnBrk="1" hangingPunct="1">
              <a:spcBef>
                <a:spcPct val="0"/>
              </a:spcBef>
              <a:buFontTx/>
              <a:buNone/>
            </a:pPr>
            <a:r>
              <a:rPr lang="en-GB" altLang="fr-FR" sz="2400" b="1">
                <a:solidFill>
                  <a:prstClr val="white"/>
                </a:solidFill>
                <a:latin typeface="Arial" charset="0"/>
                <a:cs typeface="Arial" charset="0"/>
              </a:rPr>
              <a:t>KA3 Policy</a:t>
            </a:r>
          </a:p>
        </p:txBody>
      </p:sp>
      <p:sp>
        <p:nvSpPr>
          <p:cNvPr id="8" name="Pentagon 7"/>
          <p:cNvSpPr/>
          <p:nvPr/>
        </p:nvSpPr>
        <p:spPr>
          <a:xfrm rot="10800000">
            <a:off x="4022725" y="3533775"/>
            <a:ext cx="3243263" cy="649288"/>
          </a:xfrm>
          <a:prstGeom prst="homePlat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GB" dirty="0">
              <a:solidFill>
                <a:prstClr val="white"/>
              </a:solidFill>
            </a:endParaRPr>
          </a:p>
          <a:p>
            <a:pPr algn="ctr" defTabSz="457200" fontAlgn="auto">
              <a:spcBef>
                <a:spcPts val="0"/>
              </a:spcBef>
              <a:spcAft>
                <a:spcPts val="0"/>
              </a:spcAft>
              <a:defRPr/>
            </a:pPr>
            <a:endParaRPr lang="en-GB" dirty="0">
              <a:solidFill>
                <a:prstClr val="white"/>
              </a:solidFill>
            </a:endParaRPr>
          </a:p>
        </p:txBody>
      </p:sp>
      <p:sp>
        <p:nvSpPr>
          <p:cNvPr id="17414" name="TextBox 8"/>
          <p:cNvSpPr txBox="1">
            <a:spLocks noChangeArrowheads="1"/>
          </p:cNvSpPr>
          <p:nvPr/>
        </p:nvSpPr>
        <p:spPr bwMode="auto">
          <a:xfrm>
            <a:off x="4395788" y="3594100"/>
            <a:ext cx="26971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rgbClr val="336699"/>
                </a:solidFill>
                <a:latin typeface="Verdana" pitchFamily="34" charset="0"/>
              </a:defRPr>
            </a:lvl1pPr>
            <a:lvl2pPr marL="742950" indent="-285750" eaLnBrk="0" hangingPunct="0">
              <a:spcBef>
                <a:spcPct val="20000"/>
              </a:spcBef>
              <a:buChar char="–"/>
              <a:defRPr sz="2800">
                <a:solidFill>
                  <a:srgbClr val="336699"/>
                </a:solidFill>
                <a:latin typeface="Verdana" pitchFamily="34" charset="0"/>
              </a:defRPr>
            </a:lvl2pPr>
            <a:lvl3pPr marL="1143000" indent="-228600" eaLnBrk="0" hangingPunct="0">
              <a:spcBef>
                <a:spcPct val="20000"/>
              </a:spcBef>
              <a:buChar char="•"/>
              <a:defRPr sz="2400">
                <a:solidFill>
                  <a:srgbClr val="336699"/>
                </a:solidFill>
                <a:latin typeface="Verdana" pitchFamily="34" charset="0"/>
              </a:defRPr>
            </a:lvl3pPr>
            <a:lvl4pPr marL="1600200" indent="-228600" eaLnBrk="0" hangingPunct="0">
              <a:spcBef>
                <a:spcPct val="20000"/>
              </a:spcBef>
              <a:buChar char="–"/>
              <a:defRPr sz="2000">
                <a:solidFill>
                  <a:srgbClr val="336699"/>
                </a:solidFill>
                <a:latin typeface="Verdana" pitchFamily="34" charset="0"/>
              </a:defRPr>
            </a:lvl4pPr>
            <a:lvl5pPr marL="2057400" indent="-228600" eaLnBrk="0" hangingPunct="0">
              <a:spcBef>
                <a:spcPct val="20000"/>
              </a:spcBef>
              <a:buChar char="»"/>
              <a:defRPr sz="2000">
                <a:solidFill>
                  <a:srgbClr val="336699"/>
                </a:solidFill>
                <a:latin typeface="Verdana" pitchFamily="34" charset="0"/>
              </a:defRPr>
            </a:lvl5pPr>
            <a:lvl6pPr marL="2514600" indent="-228600" eaLnBrk="0" fontAlgn="base" hangingPunct="0">
              <a:spcBef>
                <a:spcPct val="20000"/>
              </a:spcBef>
              <a:spcAft>
                <a:spcPct val="0"/>
              </a:spcAft>
              <a:buChar char="»"/>
              <a:defRPr sz="2000">
                <a:solidFill>
                  <a:srgbClr val="336699"/>
                </a:solidFill>
                <a:latin typeface="Verdana" pitchFamily="34" charset="0"/>
              </a:defRPr>
            </a:lvl6pPr>
            <a:lvl7pPr marL="2971800" indent="-228600" eaLnBrk="0" fontAlgn="base" hangingPunct="0">
              <a:spcBef>
                <a:spcPct val="20000"/>
              </a:spcBef>
              <a:spcAft>
                <a:spcPct val="0"/>
              </a:spcAft>
              <a:buChar char="»"/>
              <a:defRPr sz="2000">
                <a:solidFill>
                  <a:srgbClr val="336699"/>
                </a:solidFill>
                <a:latin typeface="Verdana" pitchFamily="34" charset="0"/>
              </a:defRPr>
            </a:lvl7pPr>
            <a:lvl8pPr marL="3429000" indent="-228600" eaLnBrk="0" fontAlgn="base" hangingPunct="0">
              <a:spcBef>
                <a:spcPct val="20000"/>
              </a:spcBef>
              <a:spcAft>
                <a:spcPct val="0"/>
              </a:spcAft>
              <a:buChar char="»"/>
              <a:defRPr sz="2000">
                <a:solidFill>
                  <a:srgbClr val="336699"/>
                </a:solidFill>
                <a:latin typeface="Verdana" pitchFamily="34" charset="0"/>
              </a:defRPr>
            </a:lvl8pPr>
            <a:lvl9pPr marL="3886200" indent="-228600" eaLnBrk="0" fontAlgn="base" hangingPunct="0">
              <a:spcBef>
                <a:spcPct val="20000"/>
              </a:spcBef>
              <a:spcAft>
                <a:spcPct val="0"/>
              </a:spcAft>
              <a:buChar char="»"/>
              <a:defRPr sz="2000">
                <a:solidFill>
                  <a:srgbClr val="336699"/>
                </a:solidFill>
                <a:latin typeface="Verdana" pitchFamily="34" charset="0"/>
              </a:defRPr>
            </a:lvl9pPr>
          </a:lstStyle>
          <a:p>
            <a:pPr eaLnBrk="1" hangingPunct="1">
              <a:spcBef>
                <a:spcPct val="0"/>
              </a:spcBef>
              <a:buFontTx/>
              <a:buNone/>
            </a:pPr>
            <a:r>
              <a:rPr lang="en-GB" altLang="fr-FR" sz="2400" b="1">
                <a:solidFill>
                  <a:prstClr val="white"/>
                </a:solidFill>
                <a:latin typeface="Arial" charset="0"/>
                <a:cs typeface="Arial" charset="0"/>
              </a:rPr>
              <a:t>KA2 Cooperation</a:t>
            </a:r>
          </a:p>
        </p:txBody>
      </p:sp>
      <p:sp>
        <p:nvSpPr>
          <p:cNvPr id="10" name="Pentagon 9"/>
          <p:cNvSpPr/>
          <p:nvPr/>
        </p:nvSpPr>
        <p:spPr>
          <a:xfrm rot="10800000">
            <a:off x="4757738" y="5172075"/>
            <a:ext cx="2962275" cy="647700"/>
          </a:xfrm>
          <a:prstGeom prst="homePlat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GB" dirty="0">
              <a:solidFill>
                <a:prstClr val="white"/>
              </a:solidFill>
            </a:endParaRPr>
          </a:p>
          <a:p>
            <a:pPr algn="ctr" defTabSz="457200" fontAlgn="auto">
              <a:spcBef>
                <a:spcPts val="0"/>
              </a:spcBef>
              <a:spcAft>
                <a:spcPts val="0"/>
              </a:spcAft>
              <a:defRPr/>
            </a:pPr>
            <a:endParaRPr lang="en-GB" dirty="0">
              <a:solidFill>
                <a:prstClr val="white"/>
              </a:solidFill>
            </a:endParaRPr>
          </a:p>
        </p:txBody>
      </p:sp>
      <p:sp>
        <p:nvSpPr>
          <p:cNvPr id="17416" name="TextBox 10"/>
          <p:cNvSpPr txBox="1">
            <a:spLocks noChangeArrowheads="1"/>
          </p:cNvSpPr>
          <p:nvPr/>
        </p:nvSpPr>
        <p:spPr bwMode="auto">
          <a:xfrm>
            <a:off x="5214938" y="5264150"/>
            <a:ext cx="204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rgbClr val="336699"/>
                </a:solidFill>
                <a:latin typeface="Verdana" pitchFamily="34" charset="0"/>
              </a:defRPr>
            </a:lvl1pPr>
            <a:lvl2pPr marL="742950" indent="-285750" eaLnBrk="0" hangingPunct="0">
              <a:spcBef>
                <a:spcPct val="20000"/>
              </a:spcBef>
              <a:buChar char="–"/>
              <a:defRPr sz="2800">
                <a:solidFill>
                  <a:srgbClr val="336699"/>
                </a:solidFill>
                <a:latin typeface="Verdana" pitchFamily="34" charset="0"/>
              </a:defRPr>
            </a:lvl2pPr>
            <a:lvl3pPr marL="1143000" indent="-228600" eaLnBrk="0" hangingPunct="0">
              <a:spcBef>
                <a:spcPct val="20000"/>
              </a:spcBef>
              <a:buChar char="•"/>
              <a:defRPr sz="2400">
                <a:solidFill>
                  <a:srgbClr val="336699"/>
                </a:solidFill>
                <a:latin typeface="Verdana" pitchFamily="34" charset="0"/>
              </a:defRPr>
            </a:lvl3pPr>
            <a:lvl4pPr marL="1600200" indent="-228600" eaLnBrk="0" hangingPunct="0">
              <a:spcBef>
                <a:spcPct val="20000"/>
              </a:spcBef>
              <a:buChar char="–"/>
              <a:defRPr sz="2000">
                <a:solidFill>
                  <a:srgbClr val="336699"/>
                </a:solidFill>
                <a:latin typeface="Verdana" pitchFamily="34" charset="0"/>
              </a:defRPr>
            </a:lvl4pPr>
            <a:lvl5pPr marL="2057400" indent="-228600" eaLnBrk="0" hangingPunct="0">
              <a:spcBef>
                <a:spcPct val="20000"/>
              </a:spcBef>
              <a:buChar char="»"/>
              <a:defRPr sz="2000">
                <a:solidFill>
                  <a:srgbClr val="336699"/>
                </a:solidFill>
                <a:latin typeface="Verdana" pitchFamily="34" charset="0"/>
              </a:defRPr>
            </a:lvl5pPr>
            <a:lvl6pPr marL="2514600" indent="-228600" eaLnBrk="0" fontAlgn="base" hangingPunct="0">
              <a:spcBef>
                <a:spcPct val="20000"/>
              </a:spcBef>
              <a:spcAft>
                <a:spcPct val="0"/>
              </a:spcAft>
              <a:buChar char="»"/>
              <a:defRPr sz="2000">
                <a:solidFill>
                  <a:srgbClr val="336699"/>
                </a:solidFill>
                <a:latin typeface="Verdana" pitchFamily="34" charset="0"/>
              </a:defRPr>
            </a:lvl6pPr>
            <a:lvl7pPr marL="2971800" indent="-228600" eaLnBrk="0" fontAlgn="base" hangingPunct="0">
              <a:spcBef>
                <a:spcPct val="20000"/>
              </a:spcBef>
              <a:spcAft>
                <a:spcPct val="0"/>
              </a:spcAft>
              <a:buChar char="»"/>
              <a:defRPr sz="2000">
                <a:solidFill>
                  <a:srgbClr val="336699"/>
                </a:solidFill>
                <a:latin typeface="Verdana" pitchFamily="34" charset="0"/>
              </a:defRPr>
            </a:lvl7pPr>
            <a:lvl8pPr marL="3429000" indent="-228600" eaLnBrk="0" fontAlgn="base" hangingPunct="0">
              <a:spcBef>
                <a:spcPct val="20000"/>
              </a:spcBef>
              <a:spcAft>
                <a:spcPct val="0"/>
              </a:spcAft>
              <a:buChar char="»"/>
              <a:defRPr sz="2000">
                <a:solidFill>
                  <a:srgbClr val="336699"/>
                </a:solidFill>
                <a:latin typeface="Verdana" pitchFamily="34" charset="0"/>
              </a:defRPr>
            </a:lvl8pPr>
            <a:lvl9pPr marL="3886200" indent="-228600" eaLnBrk="0" fontAlgn="base" hangingPunct="0">
              <a:spcBef>
                <a:spcPct val="20000"/>
              </a:spcBef>
              <a:spcAft>
                <a:spcPct val="0"/>
              </a:spcAft>
              <a:buChar char="»"/>
              <a:defRPr sz="2000">
                <a:solidFill>
                  <a:srgbClr val="336699"/>
                </a:solidFill>
                <a:latin typeface="Verdana" pitchFamily="34" charset="0"/>
              </a:defRPr>
            </a:lvl9pPr>
          </a:lstStyle>
          <a:p>
            <a:pPr eaLnBrk="1" hangingPunct="1">
              <a:spcBef>
                <a:spcPct val="0"/>
              </a:spcBef>
              <a:buFontTx/>
              <a:buNone/>
            </a:pPr>
            <a:r>
              <a:rPr lang="en-GB" altLang="fr-FR" sz="2400" b="1">
                <a:solidFill>
                  <a:prstClr val="white"/>
                </a:solidFill>
                <a:latin typeface="Arial" charset="0"/>
                <a:cs typeface="Arial" charset="0"/>
              </a:rPr>
              <a:t>KA1 Mobility</a:t>
            </a:r>
          </a:p>
        </p:txBody>
      </p:sp>
      <p:sp>
        <p:nvSpPr>
          <p:cNvPr id="17417" name="Title 5"/>
          <p:cNvSpPr>
            <a:spLocks noGrp="1"/>
          </p:cNvSpPr>
          <p:nvPr>
            <p:ph type="title"/>
          </p:nvPr>
        </p:nvSpPr>
        <p:spPr/>
        <p:txBody>
          <a:bodyPr/>
          <a:lstStyle/>
          <a:p>
            <a:r>
              <a:rPr lang="en-GB" altLang="fr-FR" sz="4000" smtClean="0"/>
              <a:t>Erasmus+</a:t>
            </a:r>
          </a:p>
        </p:txBody>
      </p:sp>
      <p:sp>
        <p:nvSpPr>
          <p:cNvPr id="17419" name="TextBox 1"/>
          <p:cNvSpPr txBox="1">
            <a:spLocks noChangeArrowheads="1"/>
          </p:cNvSpPr>
          <p:nvPr/>
        </p:nvSpPr>
        <p:spPr bwMode="auto">
          <a:xfrm>
            <a:off x="8044768" y="3533775"/>
            <a:ext cx="206538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rgbClr val="336699"/>
                </a:solidFill>
                <a:latin typeface="Verdana" pitchFamily="34" charset="0"/>
              </a:defRPr>
            </a:lvl1pPr>
            <a:lvl2pPr marL="742950" indent="-285750" eaLnBrk="0" hangingPunct="0">
              <a:spcBef>
                <a:spcPct val="20000"/>
              </a:spcBef>
              <a:buChar char="–"/>
              <a:defRPr sz="2800">
                <a:solidFill>
                  <a:srgbClr val="336699"/>
                </a:solidFill>
                <a:latin typeface="Verdana" pitchFamily="34" charset="0"/>
              </a:defRPr>
            </a:lvl2pPr>
            <a:lvl3pPr marL="1143000" indent="-228600" eaLnBrk="0" hangingPunct="0">
              <a:spcBef>
                <a:spcPct val="20000"/>
              </a:spcBef>
              <a:buChar char="•"/>
              <a:defRPr sz="2400">
                <a:solidFill>
                  <a:srgbClr val="336699"/>
                </a:solidFill>
                <a:latin typeface="Verdana" pitchFamily="34" charset="0"/>
              </a:defRPr>
            </a:lvl3pPr>
            <a:lvl4pPr marL="1600200" indent="-228600" eaLnBrk="0" hangingPunct="0">
              <a:spcBef>
                <a:spcPct val="20000"/>
              </a:spcBef>
              <a:buChar char="–"/>
              <a:defRPr sz="2000">
                <a:solidFill>
                  <a:srgbClr val="336699"/>
                </a:solidFill>
                <a:latin typeface="Verdana" pitchFamily="34" charset="0"/>
              </a:defRPr>
            </a:lvl4pPr>
            <a:lvl5pPr marL="2057400" indent="-228600" eaLnBrk="0" hangingPunct="0">
              <a:spcBef>
                <a:spcPct val="20000"/>
              </a:spcBef>
              <a:buChar char="»"/>
              <a:defRPr sz="2000">
                <a:solidFill>
                  <a:srgbClr val="336699"/>
                </a:solidFill>
                <a:latin typeface="Verdana" pitchFamily="34" charset="0"/>
              </a:defRPr>
            </a:lvl5pPr>
            <a:lvl6pPr marL="2514600" indent="-228600" eaLnBrk="0" fontAlgn="base" hangingPunct="0">
              <a:spcBef>
                <a:spcPct val="20000"/>
              </a:spcBef>
              <a:spcAft>
                <a:spcPct val="0"/>
              </a:spcAft>
              <a:buChar char="»"/>
              <a:defRPr sz="2000">
                <a:solidFill>
                  <a:srgbClr val="336699"/>
                </a:solidFill>
                <a:latin typeface="Verdana" pitchFamily="34" charset="0"/>
              </a:defRPr>
            </a:lvl6pPr>
            <a:lvl7pPr marL="2971800" indent="-228600" eaLnBrk="0" fontAlgn="base" hangingPunct="0">
              <a:spcBef>
                <a:spcPct val="20000"/>
              </a:spcBef>
              <a:spcAft>
                <a:spcPct val="0"/>
              </a:spcAft>
              <a:buChar char="»"/>
              <a:defRPr sz="2000">
                <a:solidFill>
                  <a:srgbClr val="336699"/>
                </a:solidFill>
                <a:latin typeface="Verdana" pitchFamily="34" charset="0"/>
              </a:defRPr>
            </a:lvl7pPr>
            <a:lvl8pPr marL="3429000" indent="-228600" eaLnBrk="0" fontAlgn="base" hangingPunct="0">
              <a:spcBef>
                <a:spcPct val="20000"/>
              </a:spcBef>
              <a:spcAft>
                <a:spcPct val="0"/>
              </a:spcAft>
              <a:buChar char="»"/>
              <a:defRPr sz="2000">
                <a:solidFill>
                  <a:srgbClr val="336699"/>
                </a:solidFill>
                <a:latin typeface="Verdana" pitchFamily="34" charset="0"/>
              </a:defRPr>
            </a:lvl8pPr>
            <a:lvl9pPr marL="3886200" indent="-228600" eaLnBrk="0" fontAlgn="base" hangingPunct="0">
              <a:spcBef>
                <a:spcPct val="20000"/>
              </a:spcBef>
              <a:spcAft>
                <a:spcPct val="0"/>
              </a:spcAft>
              <a:buChar char="»"/>
              <a:defRPr sz="2000">
                <a:solidFill>
                  <a:srgbClr val="336699"/>
                </a:solidFill>
                <a:latin typeface="Verdana" pitchFamily="34" charset="0"/>
              </a:defRPr>
            </a:lvl9pPr>
          </a:lstStyle>
          <a:p>
            <a:pPr eaLnBrk="1" hangingPunct="1">
              <a:spcBef>
                <a:spcPts val="600"/>
              </a:spcBef>
              <a:buFontTx/>
              <a:buNone/>
            </a:pPr>
            <a:r>
              <a:rPr lang="fr-BE" altLang="fr-FR" sz="2800" b="1" dirty="0" smtClean="0">
                <a:solidFill>
                  <a:schemeClr val="tx2">
                    <a:lumMod val="40000"/>
                    <a:lumOff val="60000"/>
                  </a:schemeClr>
                </a:solidFill>
                <a:cs typeface="Arial" charset="0"/>
              </a:rPr>
              <a:t>CBHE</a:t>
            </a:r>
          </a:p>
          <a:p>
            <a:pPr eaLnBrk="1" hangingPunct="1">
              <a:spcBef>
                <a:spcPts val="0"/>
              </a:spcBef>
              <a:buFontTx/>
              <a:buNone/>
            </a:pPr>
            <a:r>
              <a:rPr lang="fr-BE" altLang="fr-FR" sz="2800" b="1" dirty="0" smtClean="0">
                <a:solidFill>
                  <a:schemeClr val="tx2">
                    <a:lumMod val="40000"/>
                    <a:lumOff val="60000"/>
                  </a:schemeClr>
                </a:solidFill>
                <a:cs typeface="Arial" charset="0"/>
              </a:rPr>
              <a:t>Action </a:t>
            </a:r>
            <a:endParaRPr lang="en-GB" altLang="fr-FR" sz="2800" b="1" dirty="0">
              <a:solidFill>
                <a:schemeClr val="tx2">
                  <a:lumMod val="40000"/>
                  <a:lumOff val="60000"/>
                </a:schemeClr>
              </a:solidFill>
              <a:cs typeface="Arial" charset="0"/>
            </a:endParaRPr>
          </a:p>
        </p:txBody>
      </p:sp>
      <p:sp>
        <p:nvSpPr>
          <p:cNvPr id="2" name="Rectangle 1"/>
          <p:cNvSpPr/>
          <p:nvPr/>
        </p:nvSpPr>
        <p:spPr>
          <a:xfrm>
            <a:off x="7092950" y="1201510"/>
            <a:ext cx="2622550" cy="1077218"/>
          </a:xfrm>
          <a:prstGeom prst="rect">
            <a:avLst/>
          </a:prstGeom>
        </p:spPr>
        <p:txBody>
          <a:bodyPr wrap="square">
            <a:spAutoFit/>
          </a:bodyPr>
          <a:lstStyle/>
          <a:p>
            <a:pPr eaLnBrk="1" hangingPunct="1">
              <a:spcBef>
                <a:spcPct val="50000"/>
              </a:spcBef>
            </a:pPr>
            <a:r>
              <a:rPr lang="en-GB" sz="1600" i="1" dirty="0">
                <a:solidFill>
                  <a:srgbClr val="0F5494"/>
                </a:solidFill>
                <a:latin typeface="+mj-lt"/>
                <a:ea typeface="Arial Unicode MS" panose="020B0604020202020204" pitchFamily="34" charset="-128"/>
              </a:rPr>
              <a:t>Specific activities:</a:t>
            </a:r>
          </a:p>
          <a:p>
            <a:pPr eaLnBrk="1" hangingPunct="1">
              <a:spcBef>
                <a:spcPct val="50000"/>
              </a:spcBef>
              <a:buFontTx/>
              <a:buChar char="•"/>
            </a:pPr>
            <a:r>
              <a:rPr lang="en-GB" sz="1600" dirty="0">
                <a:solidFill>
                  <a:srgbClr val="0F5494"/>
                </a:solidFill>
                <a:latin typeface="+mj-lt"/>
                <a:ea typeface="Arial Unicode MS" panose="020B0604020202020204" pitchFamily="34" charset="-128"/>
              </a:rPr>
              <a:t> </a:t>
            </a:r>
            <a:r>
              <a:rPr lang="en-GB" sz="1600" b="1" dirty="0">
                <a:solidFill>
                  <a:srgbClr val="0F5494"/>
                </a:solidFill>
                <a:latin typeface="+mj-lt"/>
                <a:ea typeface="Arial Unicode MS" panose="020B0604020202020204" pitchFamily="34" charset="-128"/>
              </a:rPr>
              <a:t>Jean Monnet </a:t>
            </a:r>
          </a:p>
          <a:p>
            <a:pPr eaLnBrk="1" hangingPunct="1">
              <a:spcBef>
                <a:spcPct val="50000"/>
              </a:spcBef>
              <a:buFontTx/>
              <a:buChar char="•"/>
            </a:pPr>
            <a:r>
              <a:rPr lang="en-GB" sz="1600" b="1" dirty="0">
                <a:solidFill>
                  <a:srgbClr val="0F5494"/>
                </a:solidFill>
                <a:latin typeface="+mj-lt"/>
                <a:ea typeface="Arial Unicode MS" panose="020B0604020202020204" pitchFamily="34" charset="-128"/>
              </a:rPr>
              <a:t> Sport</a:t>
            </a:r>
          </a:p>
        </p:txBody>
      </p:sp>
      <p:sp>
        <p:nvSpPr>
          <p:cNvPr id="12" name="Left Arrow 11"/>
          <p:cNvSpPr/>
          <p:nvPr/>
        </p:nvSpPr>
        <p:spPr bwMode="auto">
          <a:xfrm>
            <a:off x="7402285" y="3672772"/>
            <a:ext cx="515257" cy="484632"/>
          </a:xfrm>
          <a:prstGeom prst="leftArrow">
            <a:avLst/>
          </a:prstGeom>
          <a:solidFill>
            <a:schemeClr val="tx2">
              <a:lumMod val="40000"/>
              <a:lumOff val="6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fr-BE" sz="2400" b="0" i="0" u="none" strike="noStrike" cap="none" normalizeH="0" baseline="0" smtClean="0">
              <a:ln>
                <a:noFill/>
              </a:ln>
              <a:solidFill>
                <a:srgbClr val="FF0000"/>
              </a:solidFill>
              <a:effectLst/>
              <a:latin typeface="Verdana" pitchFamily="34" charset="0"/>
              <a:sym typeface="Webdings" pitchFamily="18" charset="2"/>
            </a:endParaRPr>
          </a:p>
        </p:txBody>
      </p:sp>
    </p:spTree>
    <p:extLst>
      <p:ext uri="{BB962C8B-B14F-4D97-AF65-F5344CB8AC3E}">
        <p14:creationId xmlns:p14="http://schemas.microsoft.com/office/powerpoint/2010/main" val="1608745012"/>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prstGeom prst="rect">
            <a:avLst/>
          </a:prstGeom>
          <a:solidFill>
            <a:srgbClr val="00B0F0"/>
          </a:solidFill>
          <a:ln>
            <a:solidFill>
              <a:schemeClr val="tx2">
                <a:lumMod val="20000"/>
                <a:lumOff val="80000"/>
              </a:schemeClr>
            </a:solidFill>
          </a:ln>
        </p:spPr>
        <p:txBody>
          <a:bodyPr anchor="ctr"/>
          <a:lstStyle/>
          <a:p>
            <a:pPr algn="ctr"/>
            <a:r>
              <a:rPr lang="en-GB" sz="2000" dirty="0">
                <a:solidFill>
                  <a:prstClr val="white"/>
                </a:solidFill>
              </a:rPr>
              <a:t>Coverage of </a:t>
            </a:r>
            <a:r>
              <a:rPr lang="en-GB" sz="2000" dirty="0" smtClean="0">
                <a:solidFill>
                  <a:prstClr val="white"/>
                </a:solidFill>
              </a:rPr>
              <a:t>Subject Areas in Curriculum development projects– </a:t>
            </a:r>
            <a:r>
              <a:rPr lang="en-GB" sz="2000" dirty="0">
                <a:solidFill>
                  <a:prstClr val="white"/>
                </a:solidFill>
              </a:rPr>
              <a:t>Selected proposals </a:t>
            </a:r>
            <a:r>
              <a:rPr lang="en-GB" sz="2000" dirty="0" smtClean="0">
                <a:solidFill>
                  <a:prstClr val="white"/>
                </a:solidFill>
              </a:rPr>
              <a:t>2019</a:t>
            </a:r>
            <a:endParaRPr lang="en-GB" sz="2000" b="1" kern="0" dirty="0">
              <a:solidFill>
                <a:prstClr val="white"/>
              </a:solidFill>
              <a:latin typeface="+mj-lt"/>
              <a:ea typeface="+mj-ea"/>
              <a:cs typeface="+mj-cs"/>
            </a:endParaRPr>
          </a:p>
        </p:txBody>
      </p:sp>
      <p:graphicFrame>
        <p:nvGraphicFramePr>
          <p:cNvPr id="7" name="Chart 6"/>
          <p:cNvGraphicFramePr>
            <a:graphicFrameLocks/>
          </p:cNvGraphicFramePr>
          <p:nvPr>
            <p:extLst>
              <p:ext uri="{D42A27DB-BD31-4B8C-83A1-F6EECF244321}">
                <p14:modId xmlns:p14="http://schemas.microsoft.com/office/powerpoint/2010/main" val="2535542996"/>
              </p:ext>
            </p:extLst>
          </p:nvPr>
        </p:nvGraphicFramePr>
        <p:xfrm>
          <a:off x="926123" y="2062529"/>
          <a:ext cx="8124092" cy="45148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4713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0500" y="1193804"/>
            <a:ext cx="9474200" cy="1131029"/>
          </a:xfrm>
          <a:prstGeom prst="rect">
            <a:avLst/>
          </a:prstGeom>
          <a:solidFill>
            <a:srgbClr val="00B0F0"/>
          </a:solidFill>
          <a:ln>
            <a:solidFill>
              <a:schemeClr val="tx2">
                <a:lumMod val="20000"/>
                <a:lumOff val="80000"/>
              </a:schemeClr>
            </a:solidFill>
          </a:ln>
        </p:spPr>
        <p:txBody>
          <a:bodyPr anchor="ctr"/>
          <a:lstStyle/>
          <a:p>
            <a:pPr algn="ctr"/>
            <a:r>
              <a:rPr lang="en-GB" sz="2000" dirty="0">
                <a:solidFill>
                  <a:prstClr val="white"/>
                </a:solidFill>
              </a:rPr>
              <a:t>Coverage of </a:t>
            </a:r>
            <a:r>
              <a:rPr lang="en-GB" sz="2000" dirty="0" smtClean="0">
                <a:solidFill>
                  <a:prstClr val="white"/>
                </a:solidFill>
              </a:rPr>
              <a:t>Thematic Areas: </a:t>
            </a:r>
            <a:br>
              <a:rPr lang="en-GB" sz="2000" dirty="0" smtClean="0">
                <a:solidFill>
                  <a:prstClr val="white"/>
                </a:solidFill>
              </a:rPr>
            </a:br>
            <a:r>
              <a:rPr lang="en-US" sz="2000" dirty="0" smtClean="0">
                <a:solidFill>
                  <a:prstClr val="white"/>
                </a:solidFill>
              </a:rPr>
              <a:t>Improving </a:t>
            </a:r>
            <a:r>
              <a:rPr lang="en-US" sz="2000" dirty="0">
                <a:solidFill>
                  <a:prstClr val="white"/>
                </a:solidFill>
              </a:rPr>
              <a:t>management and operation of </a:t>
            </a:r>
            <a:r>
              <a:rPr lang="en-US" sz="2000" dirty="0" smtClean="0">
                <a:solidFill>
                  <a:prstClr val="white"/>
                </a:solidFill>
              </a:rPr>
              <a:t>HEIs </a:t>
            </a:r>
            <a:r>
              <a:rPr lang="en-GB" sz="2000" dirty="0" smtClean="0">
                <a:solidFill>
                  <a:prstClr val="white"/>
                </a:solidFill>
              </a:rPr>
              <a:t>– </a:t>
            </a:r>
            <a:br>
              <a:rPr lang="en-GB" sz="2000" dirty="0" smtClean="0">
                <a:solidFill>
                  <a:prstClr val="white"/>
                </a:solidFill>
              </a:rPr>
            </a:br>
            <a:r>
              <a:rPr lang="en-GB" sz="2000" dirty="0" smtClean="0">
                <a:solidFill>
                  <a:prstClr val="white"/>
                </a:solidFill>
              </a:rPr>
              <a:t>selected </a:t>
            </a:r>
            <a:r>
              <a:rPr lang="en-GB" sz="2000" dirty="0">
                <a:solidFill>
                  <a:prstClr val="white"/>
                </a:solidFill>
              </a:rPr>
              <a:t>proposals </a:t>
            </a:r>
            <a:r>
              <a:rPr lang="en-GB" sz="2000" dirty="0" smtClean="0">
                <a:solidFill>
                  <a:prstClr val="white"/>
                </a:solidFill>
              </a:rPr>
              <a:t>2019</a:t>
            </a:r>
            <a:endParaRPr lang="en-GB" sz="2000" b="1" kern="0" dirty="0">
              <a:solidFill>
                <a:prstClr val="white"/>
              </a:solidFill>
              <a:latin typeface="+mj-lt"/>
              <a:ea typeface="+mj-ea"/>
              <a:cs typeface="+mj-cs"/>
            </a:endParaRPr>
          </a:p>
        </p:txBody>
      </p:sp>
      <p:graphicFrame>
        <p:nvGraphicFramePr>
          <p:cNvPr id="7" name="Chart 6"/>
          <p:cNvGraphicFramePr>
            <a:graphicFrameLocks/>
          </p:cNvGraphicFramePr>
          <p:nvPr>
            <p:extLst>
              <p:ext uri="{D42A27DB-BD31-4B8C-83A1-F6EECF244321}">
                <p14:modId xmlns:p14="http://schemas.microsoft.com/office/powerpoint/2010/main" val="1265342618"/>
              </p:ext>
            </p:extLst>
          </p:nvPr>
        </p:nvGraphicFramePr>
        <p:xfrm>
          <a:off x="703385" y="2461846"/>
          <a:ext cx="8124092" cy="386861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12151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0500" y="1193804"/>
            <a:ext cx="9474200" cy="1131029"/>
          </a:xfrm>
          <a:prstGeom prst="rect">
            <a:avLst/>
          </a:prstGeom>
          <a:solidFill>
            <a:srgbClr val="00B0F0"/>
          </a:solidFill>
          <a:ln>
            <a:solidFill>
              <a:schemeClr val="tx2">
                <a:lumMod val="20000"/>
                <a:lumOff val="80000"/>
              </a:schemeClr>
            </a:solidFill>
          </a:ln>
        </p:spPr>
        <p:txBody>
          <a:bodyPr anchor="ctr"/>
          <a:lstStyle/>
          <a:p>
            <a:pPr algn="ctr"/>
            <a:r>
              <a:rPr lang="en-GB" sz="2000" dirty="0">
                <a:solidFill>
                  <a:prstClr val="white"/>
                </a:solidFill>
              </a:rPr>
              <a:t>Coverage of </a:t>
            </a:r>
            <a:r>
              <a:rPr lang="en-GB" sz="2000" dirty="0" smtClean="0">
                <a:solidFill>
                  <a:prstClr val="white"/>
                </a:solidFill>
              </a:rPr>
              <a:t>Thematic Areas: </a:t>
            </a:r>
            <a:br>
              <a:rPr lang="en-GB" sz="2000" dirty="0" smtClean="0">
                <a:solidFill>
                  <a:prstClr val="white"/>
                </a:solidFill>
              </a:rPr>
            </a:br>
            <a:r>
              <a:rPr lang="en-US" sz="2000" dirty="0">
                <a:solidFill>
                  <a:prstClr val="white"/>
                </a:solidFill>
              </a:rPr>
              <a:t>Developing the </a:t>
            </a:r>
            <a:r>
              <a:rPr lang="en-US" sz="2000" dirty="0" smtClean="0">
                <a:solidFill>
                  <a:prstClr val="white"/>
                </a:solidFill>
              </a:rPr>
              <a:t>HE sector </a:t>
            </a:r>
            <a:r>
              <a:rPr lang="en-US" sz="2000" dirty="0">
                <a:solidFill>
                  <a:prstClr val="white"/>
                </a:solidFill>
              </a:rPr>
              <a:t>within society at </a:t>
            </a:r>
            <a:r>
              <a:rPr lang="en-US" sz="2000" dirty="0" smtClean="0">
                <a:solidFill>
                  <a:prstClr val="white"/>
                </a:solidFill>
              </a:rPr>
              <a:t>large </a:t>
            </a:r>
            <a:r>
              <a:rPr lang="en-GB" sz="2000" dirty="0" smtClean="0">
                <a:solidFill>
                  <a:prstClr val="white"/>
                </a:solidFill>
              </a:rPr>
              <a:t>– </a:t>
            </a:r>
            <a:br>
              <a:rPr lang="en-GB" sz="2000" dirty="0" smtClean="0">
                <a:solidFill>
                  <a:prstClr val="white"/>
                </a:solidFill>
              </a:rPr>
            </a:br>
            <a:r>
              <a:rPr lang="en-GB" sz="2000" dirty="0" smtClean="0">
                <a:solidFill>
                  <a:prstClr val="white"/>
                </a:solidFill>
              </a:rPr>
              <a:t>selected </a:t>
            </a:r>
            <a:r>
              <a:rPr lang="en-GB" sz="2000" dirty="0">
                <a:solidFill>
                  <a:prstClr val="white"/>
                </a:solidFill>
              </a:rPr>
              <a:t>proposals </a:t>
            </a:r>
            <a:r>
              <a:rPr lang="en-GB" sz="2000" dirty="0" smtClean="0">
                <a:solidFill>
                  <a:prstClr val="white"/>
                </a:solidFill>
              </a:rPr>
              <a:t>2019</a:t>
            </a:r>
            <a:endParaRPr lang="en-GB" sz="2000" b="1" kern="0" dirty="0">
              <a:solidFill>
                <a:prstClr val="white"/>
              </a:solidFill>
              <a:latin typeface="+mj-lt"/>
              <a:ea typeface="+mj-ea"/>
              <a:cs typeface="+mj-cs"/>
            </a:endParaRPr>
          </a:p>
        </p:txBody>
      </p:sp>
      <p:graphicFrame>
        <p:nvGraphicFramePr>
          <p:cNvPr id="6" name="Chart 5"/>
          <p:cNvGraphicFramePr>
            <a:graphicFrameLocks/>
          </p:cNvGraphicFramePr>
          <p:nvPr>
            <p:extLst>
              <p:ext uri="{D42A27DB-BD31-4B8C-83A1-F6EECF244321}">
                <p14:modId xmlns:p14="http://schemas.microsoft.com/office/powerpoint/2010/main" val="3840394398"/>
              </p:ext>
            </p:extLst>
          </p:nvPr>
        </p:nvGraphicFramePr>
        <p:xfrm>
          <a:off x="1137138" y="2602522"/>
          <a:ext cx="8159262" cy="372793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53779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1852811448"/>
              </p:ext>
            </p:extLst>
          </p:nvPr>
        </p:nvGraphicFramePr>
        <p:xfrm>
          <a:off x="0" y="1257300"/>
          <a:ext cx="9789648" cy="5355699"/>
        </p:xfrm>
        <a:graphic>
          <a:graphicData uri="http://schemas.openxmlformats.org/drawingml/2006/table">
            <a:tbl>
              <a:tblPr/>
              <a:tblGrid>
                <a:gridCol w="3706369">
                  <a:extLst>
                    <a:ext uri="{9D8B030D-6E8A-4147-A177-3AD203B41FA5}">
                      <a16:colId xmlns="" xmlns:a16="http://schemas.microsoft.com/office/drawing/2014/main" val="20000"/>
                    </a:ext>
                  </a:extLst>
                </a:gridCol>
                <a:gridCol w="921354">
                  <a:extLst>
                    <a:ext uri="{9D8B030D-6E8A-4147-A177-3AD203B41FA5}">
                      <a16:colId xmlns="" xmlns:a16="http://schemas.microsoft.com/office/drawing/2014/main" val="20001"/>
                    </a:ext>
                  </a:extLst>
                </a:gridCol>
                <a:gridCol w="971029">
                  <a:extLst>
                    <a:ext uri="{9D8B030D-6E8A-4147-A177-3AD203B41FA5}">
                      <a16:colId xmlns="" xmlns:a16="http://schemas.microsoft.com/office/drawing/2014/main" val="20002"/>
                    </a:ext>
                  </a:extLst>
                </a:gridCol>
                <a:gridCol w="941825">
                  <a:extLst>
                    <a:ext uri="{9D8B030D-6E8A-4147-A177-3AD203B41FA5}">
                      <a16:colId xmlns="" xmlns:a16="http://schemas.microsoft.com/office/drawing/2014/main" val="20003"/>
                    </a:ext>
                  </a:extLst>
                </a:gridCol>
                <a:gridCol w="1036738">
                  <a:extLst>
                    <a:ext uri="{9D8B030D-6E8A-4147-A177-3AD203B41FA5}">
                      <a16:colId xmlns="" xmlns:a16="http://schemas.microsoft.com/office/drawing/2014/main" val="20004"/>
                    </a:ext>
                  </a:extLst>
                </a:gridCol>
                <a:gridCol w="1065942">
                  <a:extLst>
                    <a:ext uri="{9D8B030D-6E8A-4147-A177-3AD203B41FA5}">
                      <a16:colId xmlns="" xmlns:a16="http://schemas.microsoft.com/office/drawing/2014/main" val="3348943216"/>
                    </a:ext>
                  </a:extLst>
                </a:gridCol>
                <a:gridCol w="1105077">
                  <a:extLst>
                    <a:ext uri="{9D8B030D-6E8A-4147-A177-3AD203B41FA5}">
                      <a16:colId xmlns="" xmlns:a16="http://schemas.microsoft.com/office/drawing/2014/main" val="20005"/>
                    </a:ext>
                  </a:extLst>
                </a:gridCol>
                <a:gridCol w="41314">
                  <a:extLst>
                    <a:ext uri="{9D8B030D-6E8A-4147-A177-3AD203B41FA5}">
                      <a16:colId xmlns="" xmlns:a16="http://schemas.microsoft.com/office/drawing/2014/main" val="20006"/>
                    </a:ext>
                  </a:extLst>
                </a:gridCol>
              </a:tblGrid>
              <a:tr h="936853">
                <a:tc>
                  <a:txBody>
                    <a:bodyPr/>
                    <a:lstStyle/>
                    <a:p>
                      <a:pPr algn="l" fontAlgn="ctr"/>
                      <a:r>
                        <a:rPr lang="en-GB" sz="1400" b="1" i="0" u="none" strike="noStrike" dirty="0">
                          <a:solidFill>
                            <a:srgbClr val="FFFFFF"/>
                          </a:solidFill>
                          <a:effectLst/>
                          <a:latin typeface="Times New Roman"/>
                        </a:rPr>
                        <a:t>Region</a:t>
                      </a:r>
                    </a:p>
                  </a:txBody>
                  <a:tcPr marL="7957" marR="7957" marT="7957"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indent="0" algn="ctr" defTabSz="913982" rtl="0" eaLnBrk="1" fontAlgn="ctr" latinLnBrk="0" hangingPunct="1">
                        <a:lnSpc>
                          <a:spcPct val="100000"/>
                        </a:lnSpc>
                        <a:spcBef>
                          <a:spcPts val="0"/>
                        </a:spcBef>
                        <a:spcAft>
                          <a:spcPts val="0"/>
                        </a:spcAft>
                        <a:buClrTx/>
                        <a:buSzTx/>
                        <a:buFontTx/>
                        <a:buNone/>
                        <a:tabLst/>
                        <a:defRPr/>
                      </a:pPr>
                      <a:r>
                        <a:rPr lang="en-GB" sz="1400" b="1" i="0" u="none" strike="noStrike" kern="1200" dirty="0">
                          <a:solidFill>
                            <a:srgbClr val="FFFFFF"/>
                          </a:solidFill>
                          <a:effectLst/>
                          <a:latin typeface="Times New Roman"/>
                          <a:ea typeface="+mn-ea"/>
                          <a:cs typeface="+mn-cs"/>
                        </a:rPr>
                        <a:t>Budget allocated </a:t>
                      </a:r>
                      <a:br>
                        <a:rPr lang="en-GB" sz="1400" b="1" i="0" u="none" strike="noStrike" kern="1200" dirty="0">
                          <a:solidFill>
                            <a:srgbClr val="FFFFFF"/>
                          </a:solidFill>
                          <a:effectLst/>
                          <a:latin typeface="Times New Roman"/>
                          <a:ea typeface="+mn-ea"/>
                          <a:cs typeface="+mn-cs"/>
                        </a:rPr>
                      </a:br>
                      <a:r>
                        <a:rPr lang="en-GB" sz="1400" b="1" i="0" u="none" strike="noStrike" kern="1200" dirty="0">
                          <a:solidFill>
                            <a:srgbClr val="FFFFFF"/>
                          </a:solidFill>
                          <a:effectLst/>
                          <a:latin typeface="Times New Roman"/>
                          <a:ea typeface="+mn-ea"/>
                          <a:cs typeface="+mn-cs"/>
                        </a:rPr>
                        <a:t>2016</a:t>
                      </a:r>
                      <a:br>
                        <a:rPr lang="en-GB" sz="1400" b="1" i="0" u="none" strike="noStrike" kern="1200" dirty="0">
                          <a:solidFill>
                            <a:srgbClr val="FFFFFF"/>
                          </a:solidFill>
                          <a:effectLst/>
                          <a:latin typeface="Times New Roman"/>
                          <a:ea typeface="+mn-ea"/>
                          <a:cs typeface="+mn-cs"/>
                        </a:rPr>
                      </a:br>
                      <a:r>
                        <a:rPr lang="en-GB" sz="1400" b="1" i="0" u="none" strike="noStrike" kern="1200" dirty="0">
                          <a:solidFill>
                            <a:srgbClr val="FFFFFF"/>
                          </a:solidFill>
                          <a:effectLst/>
                          <a:latin typeface="Times New Roman"/>
                          <a:ea typeface="+mn-ea"/>
                          <a:cs typeface="+mn-cs"/>
                        </a:rPr>
                        <a:t>(in Mio €)</a:t>
                      </a:r>
                    </a:p>
                  </a:txBody>
                  <a:tcPr marL="7957" marR="7957" marT="7957"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indent="0" algn="ctr" defTabSz="913982" rtl="0" eaLnBrk="1" fontAlgn="ctr" latinLnBrk="0" hangingPunct="1">
                        <a:lnSpc>
                          <a:spcPct val="100000"/>
                        </a:lnSpc>
                        <a:spcBef>
                          <a:spcPts val="0"/>
                        </a:spcBef>
                        <a:spcAft>
                          <a:spcPts val="0"/>
                        </a:spcAft>
                        <a:buClrTx/>
                        <a:buSzTx/>
                        <a:buFontTx/>
                        <a:buNone/>
                        <a:tabLst/>
                        <a:defRPr/>
                      </a:pPr>
                      <a:r>
                        <a:rPr lang="en-GB" sz="1400" b="1" i="0" u="none" strike="noStrike" dirty="0" smtClean="0">
                          <a:solidFill>
                            <a:srgbClr val="FFFFFF"/>
                          </a:solidFill>
                          <a:effectLst/>
                          <a:latin typeface="Times New Roman"/>
                        </a:rPr>
                        <a:t>Budget allocated </a:t>
                      </a:r>
                      <a:br>
                        <a:rPr lang="en-GB" sz="1400" b="1" i="0" u="none" strike="noStrike" dirty="0" smtClean="0">
                          <a:solidFill>
                            <a:srgbClr val="FFFFFF"/>
                          </a:solidFill>
                          <a:effectLst/>
                          <a:latin typeface="Times New Roman"/>
                        </a:rPr>
                      </a:br>
                      <a:r>
                        <a:rPr lang="en-GB" sz="1400" b="1" i="0" u="none" strike="noStrike" dirty="0" smtClean="0">
                          <a:solidFill>
                            <a:srgbClr val="FFFFFF"/>
                          </a:solidFill>
                          <a:effectLst/>
                          <a:latin typeface="Times New Roman"/>
                        </a:rPr>
                        <a:t>2017</a:t>
                      </a:r>
                      <a:br>
                        <a:rPr lang="en-GB" sz="1400" b="1" i="0" u="none" strike="noStrike" dirty="0" smtClean="0">
                          <a:solidFill>
                            <a:srgbClr val="FFFFFF"/>
                          </a:solidFill>
                          <a:effectLst/>
                          <a:latin typeface="Times New Roman"/>
                        </a:rPr>
                      </a:br>
                      <a:r>
                        <a:rPr lang="en-GB" sz="1400" b="1" i="0" u="none" strike="noStrike" dirty="0" smtClean="0">
                          <a:solidFill>
                            <a:srgbClr val="FFFFFF"/>
                          </a:solidFill>
                          <a:effectLst/>
                          <a:latin typeface="Times New Roman"/>
                        </a:rPr>
                        <a:t>(in Mio €)</a:t>
                      </a:r>
                    </a:p>
                    <a:p>
                      <a:pPr marL="0" marR="0" indent="0" algn="ctr" defTabSz="913982" rtl="0" eaLnBrk="1" fontAlgn="ctr" latinLnBrk="0" hangingPunct="1">
                        <a:lnSpc>
                          <a:spcPct val="100000"/>
                        </a:lnSpc>
                        <a:spcBef>
                          <a:spcPts val="0"/>
                        </a:spcBef>
                        <a:spcAft>
                          <a:spcPts val="0"/>
                        </a:spcAft>
                        <a:buClrTx/>
                        <a:buSzTx/>
                        <a:buFontTx/>
                        <a:buNone/>
                        <a:tabLst/>
                        <a:defRPr/>
                      </a:pPr>
                      <a:endParaRPr lang="en-GB" sz="1400" b="1" i="0" u="none" strike="noStrike" dirty="0" smtClean="0">
                        <a:solidFill>
                          <a:srgbClr val="FFFFFF"/>
                        </a:solidFill>
                        <a:effectLst/>
                        <a:latin typeface="Times New Roman"/>
                      </a:endParaRPr>
                    </a:p>
                  </a:txBody>
                  <a:tcPr marL="7957" marR="7957" marT="7957" marB="0">
                    <a:lnL w="6350" cap="flat" cmpd="sng" algn="ctr">
                      <a:solidFill>
                        <a:srgbClr val="000000"/>
                      </a:solidFill>
                      <a:prstDash val="dot"/>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indent="0" algn="ctr" defTabSz="913982" rtl="0" eaLnBrk="1" fontAlgn="ctr" latinLnBrk="0" hangingPunct="1">
                        <a:lnSpc>
                          <a:spcPct val="100000"/>
                        </a:lnSpc>
                        <a:spcBef>
                          <a:spcPts val="0"/>
                        </a:spcBef>
                        <a:spcAft>
                          <a:spcPts val="0"/>
                        </a:spcAft>
                        <a:buClrTx/>
                        <a:buSzTx/>
                        <a:buFontTx/>
                        <a:buNone/>
                        <a:tabLst/>
                        <a:defRPr/>
                      </a:pPr>
                      <a:r>
                        <a:rPr lang="en-GB" sz="1400" b="1" i="0" u="none" strike="noStrike" dirty="0" smtClean="0">
                          <a:solidFill>
                            <a:srgbClr val="FFFFFF"/>
                          </a:solidFill>
                          <a:effectLst/>
                          <a:latin typeface="Times New Roman"/>
                        </a:rPr>
                        <a:t>Budget allocated </a:t>
                      </a:r>
                      <a:br>
                        <a:rPr lang="en-GB" sz="1400" b="1" i="0" u="none" strike="noStrike" dirty="0" smtClean="0">
                          <a:solidFill>
                            <a:srgbClr val="FFFFFF"/>
                          </a:solidFill>
                          <a:effectLst/>
                          <a:latin typeface="Times New Roman"/>
                        </a:rPr>
                      </a:br>
                      <a:r>
                        <a:rPr lang="en-GB" sz="1400" b="1" i="0" u="none" strike="noStrike" dirty="0" smtClean="0">
                          <a:solidFill>
                            <a:srgbClr val="FFFFFF"/>
                          </a:solidFill>
                          <a:effectLst/>
                          <a:latin typeface="Times New Roman"/>
                        </a:rPr>
                        <a:t>2018</a:t>
                      </a:r>
                      <a:br>
                        <a:rPr lang="en-GB" sz="1400" b="1" i="0" u="none" strike="noStrike" dirty="0" smtClean="0">
                          <a:solidFill>
                            <a:srgbClr val="FFFFFF"/>
                          </a:solidFill>
                          <a:effectLst/>
                          <a:latin typeface="Times New Roman"/>
                        </a:rPr>
                      </a:br>
                      <a:r>
                        <a:rPr lang="en-GB" sz="1400" b="1" i="0" u="none" strike="noStrike" dirty="0" smtClean="0">
                          <a:solidFill>
                            <a:srgbClr val="FFFFFF"/>
                          </a:solidFill>
                          <a:effectLst/>
                          <a:latin typeface="Times New Roman"/>
                        </a:rPr>
                        <a:t>(in Mio €)</a:t>
                      </a:r>
                    </a:p>
                  </a:txBody>
                  <a:tcPr marL="7957" marR="7957" marT="7957" marB="0">
                    <a:lnL>
                      <a:noFill/>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1400" b="1" i="0" u="none" strike="noStrike" dirty="0" smtClean="0">
                          <a:solidFill>
                            <a:srgbClr val="FFFFFF"/>
                          </a:solidFill>
                          <a:effectLst/>
                          <a:latin typeface="Times New Roman"/>
                        </a:rPr>
                        <a:t>Budget allocated </a:t>
                      </a:r>
                      <a:br>
                        <a:rPr lang="en-GB" sz="1400" b="1" i="0" u="none" strike="noStrike" dirty="0" smtClean="0">
                          <a:solidFill>
                            <a:srgbClr val="FFFFFF"/>
                          </a:solidFill>
                          <a:effectLst/>
                          <a:latin typeface="Times New Roman"/>
                        </a:rPr>
                      </a:br>
                      <a:r>
                        <a:rPr lang="en-GB" sz="1400" b="1" i="0" u="none" strike="noStrike" dirty="0" smtClean="0">
                          <a:solidFill>
                            <a:srgbClr val="FFFFFF"/>
                          </a:solidFill>
                          <a:effectLst/>
                          <a:latin typeface="Times New Roman"/>
                        </a:rPr>
                        <a:t>2019</a:t>
                      </a:r>
                      <a:br>
                        <a:rPr lang="en-GB" sz="1400" b="1" i="0" u="none" strike="noStrike" dirty="0" smtClean="0">
                          <a:solidFill>
                            <a:srgbClr val="FFFFFF"/>
                          </a:solidFill>
                          <a:effectLst/>
                          <a:latin typeface="Times New Roman"/>
                        </a:rPr>
                      </a:br>
                      <a:r>
                        <a:rPr lang="en-GB" sz="1400" b="1" i="0" u="none" strike="noStrike" dirty="0" smtClean="0">
                          <a:solidFill>
                            <a:srgbClr val="FFFFFF"/>
                          </a:solidFill>
                          <a:effectLst/>
                          <a:latin typeface="Times New Roman"/>
                        </a:rPr>
                        <a:t>(in Mio €)</a:t>
                      </a:r>
                    </a:p>
                    <a:p>
                      <a:pPr algn="ctr" fontAlgn="ctr"/>
                      <a:endParaRPr lang="en-GB" sz="1400" b="1" i="0" u="none" strike="noStrike" dirty="0">
                        <a:solidFill>
                          <a:srgbClr val="FFFFFF"/>
                        </a:solidFill>
                        <a:effectLst/>
                        <a:latin typeface="Times New Roman"/>
                      </a:endParaRPr>
                    </a:p>
                  </a:txBody>
                  <a:tcPr marL="7957" marR="7957" marT="7957" marB="0">
                    <a:lnL>
                      <a:noFill/>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n-US" sz="1400" b="1" i="0" u="none" strike="noStrike" dirty="0" smtClean="0">
                          <a:solidFill>
                            <a:srgbClr val="FFFFFF"/>
                          </a:solidFill>
                          <a:effectLst/>
                          <a:latin typeface="Times New Roman"/>
                        </a:rPr>
                        <a:t>Budget allocated </a:t>
                      </a:r>
                      <a:br>
                        <a:rPr lang="en-US" sz="1400" b="1" i="0" u="none" strike="noStrike" dirty="0" smtClean="0">
                          <a:solidFill>
                            <a:srgbClr val="FFFFFF"/>
                          </a:solidFill>
                          <a:effectLst/>
                          <a:latin typeface="Times New Roman"/>
                        </a:rPr>
                      </a:br>
                      <a:r>
                        <a:rPr lang="en-US" sz="1400" b="1" i="0" u="none" strike="noStrike" dirty="0" smtClean="0">
                          <a:solidFill>
                            <a:srgbClr val="FFFFFF"/>
                          </a:solidFill>
                          <a:effectLst/>
                          <a:latin typeface="Times New Roman"/>
                        </a:rPr>
                        <a:t>2020</a:t>
                      </a:r>
                      <a:br>
                        <a:rPr lang="en-US" sz="1400" b="1" i="0" u="none" strike="noStrike" dirty="0" smtClean="0">
                          <a:solidFill>
                            <a:srgbClr val="FFFFFF"/>
                          </a:solidFill>
                          <a:effectLst/>
                          <a:latin typeface="Times New Roman"/>
                        </a:rPr>
                      </a:br>
                      <a:r>
                        <a:rPr lang="en-US" sz="1400" b="1" i="0" u="none" strike="noStrike" dirty="0" smtClean="0">
                          <a:solidFill>
                            <a:srgbClr val="FFFFFF"/>
                          </a:solidFill>
                          <a:effectLst/>
                          <a:latin typeface="Times New Roman"/>
                        </a:rPr>
                        <a:t>(in Mio €)</a:t>
                      </a:r>
                      <a:endParaRPr lang="en-GB" sz="1400" b="1" i="0" u="none" strike="noStrike" dirty="0">
                        <a:solidFill>
                          <a:srgbClr val="FFFFFF"/>
                        </a:solidFill>
                        <a:effectLst/>
                        <a:latin typeface="Times New Roman"/>
                      </a:endParaRPr>
                    </a:p>
                  </a:txBody>
                  <a:tcPr marL="7957" marR="7957" marT="7957" marB="0">
                    <a:lnL>
                      <a:noFill/>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gridSpan="2">
                  <a:txBody>
                    <a:bodyPr/>
                    <a:lstStyle/>
                    <a:p>
                      <a:pPr algn="ctr" fontAlgn="ctr"/>
                      <a:r>
                        <a:rPr lang="en-GB" sz="1400" b="1" i="0" u="none" strike="noStrike" dirty="0">
                          <a:solidFill>
                            <a:srgbClr val="FFFFFF"/>
                          </a:solidFill>
                          <a:effectLst/>
                          <a:latin typeface="Times New Roman"/>
                        </a:rPr>
                        <a:t>Indicative  number of selected projects**</a:t>
                      </a:r>
                      <a:br>
                        <a:rPr lang="en-GB" sz="1400" b="1" i="0" u="none" strike="noStrike" dirty="0">
                          <a:solidFill>
                            <a:srgbClr val="FFFFFF"/>
                          </a:solidFill>
                          <a:effectLst/>
                          <a:latin typeface="Times New Roman"/>
                        </a:rPr>
                      </a:br>
                      <a:endParaRPr lang="en-GB" sz="1400" b="1" i="0" u="none" strike="noStrike" dirty="0">
                        <a:solidFill>
                          <a:srgbClr val="FFFFFF"/>
                        </a:solidFill>
                        <a:effectLst/>
                        <a:latin typeface="Times New Roman"/>
                      </a:endParaRPr>
                    </a:p>
                  </a:txBody>
                  <a:tcPr marL="7957" marR="7957" marT="7957"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hMerge="1">
                  <a:txBody>
                    <a:bodyPr/>
                    <a:lstStyle/>
                    <a:p>
                      <a:pPr algn="ctr" fontAlgn="ctr"/>
                      <a:endParaRPr lang="en-GB" sz="1400" b="1" i="0" u="none" strike="noStrike" dirty="0">
                        <a:solidFill>
                          <a:srgbClr val="FFFFFF"/>
                        </a:solidFill>
                        <a:effectLst/>
                        <a:latin typeface="Times New Roman"/>
                      </a:endParaRPr>
                    </a:p>
                  </a:txBody>
                  <a:tcPr marL="7957" marR="7957" marT="795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 xmlns:a16="http://schemas.microsoft.com/office/drawing/2014/main" val="10000"/>
                  </a:ext>
                </a:extLst>
              </a:tr>
              <a:tr h="221159">
                <a:tc>
                  <a:txBody>
                    <a:bodyPr/>
                    <a:lstStyle/>
                    <a:p>
                      <a:pPr algn="l" fontAlgn="ctr"/>
                      <a:r>
                        <a:rPr lang="en-GB" sz="1400" b="1" i="0" u="none" strike="noStrike" dirty="0">
                          <a:solidFill>
                            <a:srgbClr val="002060"/>
                          </a:solidFill>
                          <a:effectLst/>
                          <a:latin typeface="Times New Roman"/>
                        </a:rPr>
                        <a:t>REGION 1 - Western Balkans </a:t>
                      </a:r>
                    </a:p>
                  </a:txBody>
                  <a:tcPr marL="7957" marR="7957" marT="7957"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AEEF3"/>
                    </a:solidFill>
                  </a:tcPr>
                </a:tc>
                <a:tc>
                  <a:txBody>
                    <a:bodyPr/>
                    <a:lstStyle/>
                    <a:p>
                      <a:pPr marL="0" algn="ctr" defTabSz="914400" rtl="0" eaLnBrk="1" fontAlgn="ctr" latinLnBrk="0" hangingPunct="1"/>
                      <a:r>
                        <a:rPr lang="en-GB" sz="1400" b="0" i="0" u="none" strike="noStrike" kern="1200" dirty="0">
                          <a:solidFill>
                            <a:srgbClr val="002060"/>
                          </a:solidFill>
                          <a:effectLst/>
                          <a:latin typeface="Times New Roman"/>
                          <a:ea typeface="+mn-ea"/>
                          <a:cs typeface="+mn-cs"/>
                        </a:rPr>
                        <a:t>13,17</a:t>
                      </a: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AEEF3"/>
                    </a:solidFill>
                  </a:tcPr>
                </a:tc>
                <a:tc>
                  <a:txBody>
                    <a:bodyPr/>
                    <a:lstStyle/>
                    <a:p>
                      <a:pPr algn="ctr" fontAlgn="ctr"/>
                      <a:r>
                        <a:rPr lang="en-GB" sz="1400" b="0" i="0" u="none" strike="noStrike" dirty="0">
                          <a:solidFill>
                            <a:srgbClr val="002060"/>
                          </a:solidFill>
                          <a:effectLst/>
                          <a:latin typeface="Times New Roman"/>
                        </a:rPr>
                        <a:t>13,82</a:t>
                      </a: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AEEF3"/>
                    </a:solidFill>
                  </a:tcPr>
                </a:tc>
                <a:tc>
                  <a:txBody>
                    <a:bodyPr/>
                    <a:lstStyle/>
                    <a:p>
                      <a:pPr marL="0" algn="ctr" defTabSz="914400" rtl="0" eaLnBrk="1" fontAlgn="ctr" latinLnBrk="0" hangingPunct="1"/>
                      <a:r>
                        <a:rPr lang="en-GB" sz="1400" b="0" i="0" u="none" strike="noStrike" kern="1200" dirty="0" smtClean="0">
                          <a:solidFill>
                            <a:srgbClr val="002060"/>
                          </a:solidFill>
                          <a:effectLst/>
                          <a:latin typeface="Times New Roman"/>
                          <a:ea typeface="+mn-ea"/>
                          <a:cs typeface="+mn-cs"/>
                        </a:rPr>
                        <a:t>14,57</a:t>
                      </a:r>
                      <a:endParaRPr lang="en-GB" sz="1400" b="0" i="0" u="none" strike="noStrike" kern="1200" dirty="0">
                        <a:solidFill>
                          <a:srgbClr val="002060"/>
                        </a:solidFill>
                        <a:effectLst/>
                        <a:latin typeface="Times New Roman"/>
                        <a:ea typeface="+mn-ea"/>
                        <a:cs typeface="+mn-cs"/>
                      </a:endParaRPr>
                    </a:p>
                  </a:txBody>
                  <a:tcPr marL="7346" marR="7346" marT="662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AEEF3"/>
                    </a:solidFill>
                  </a:tcPr>
                </a:tc>
                <a:tc>
                  <a:txBody>
                    <a:bodyPr/>
                    <a:lstStyle/>
                    <a:p>
                      <a:pPr algn="ctr" fontAlgn="ctr"/>
                      <a:r>
                        <a:rPr lang="fr-BE" sz="1400" b="0" i="0" u="none" strike="noStrike" kern="1200" dirty="0" smtClean="0">
                          <a:solidFill>
                            <a:srgbClr val="002060"/>
                          </a:solidFill>
                          <a:effectLst/>
                          <a:latin typeface="Times New Roman"/>
                          <a:ea typeface="+mn-ea"/>
                          <a:cs typeface="+mn-cs"/>
                        </a:rPr>
                        <a:t>16,39</a:t>
                      </a:r>
                      <a:endParaRPr lang="en-GB" sz="1400" b="0" i="0" u="none" strike="noStrike" kern="1200" dirty="0">
                        <a:solidFill>
                          <a:srgbClr val="002060"/>
                        </a:solidFill>
                        <a:effectLst/>
                        <a:latin typeface="Times New Roman"/>
                        <a:ea typeface="+mn-ea"/>
                        <a:cs typeface="+mn-cs"/>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AEEF3"/>
                    </a:solidFill>
                  </a:tcPr>
                </a:tc>
                <a:tc>
                  <a:txBody>
                    <a:bodyPr/>
                    <a:lstStyle/>
                    <a:p>
                      <a:pPr algn="ctr" fontAlgn="ctr"/>
                      <a:r>
                        <a:rPr lang="en-GB" sz="1400" b="1" i="1" u="none" strike="noStrike" dirty="0" smtClean="0">
                          <a:solidFill>
                            <a:srgbClr val="FF0000"/>
                          </a:solidFill>
                          <a:effectLst/>
                          <a:latin typeface="Times New Roman"/>
                        </a:rPr>
                        <a:t>16,50</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AEEF3"/>
                    </a:solidFill>
                  </a:tcPr>
                </a:tc>
                <a:tc gridSpan="2">
                  <a:txBody>
                    <a:bodyPr/>
                    <a:lstStyle/>
                    <a:p>
                      <a:pPr algn="ctr" fontAlgn="ctr"/>
                      <a:r>
                        <a:rPr lang="en-GB" sz="1400" b="1" i="1" u="none" strike="noStrike" dirty="0" smtClean="0">
                          <a:solidFill>
                            <a:srgbClr val="FF0000"/>
                          </a:solidFill>
                          <a:effectLst/>
                          <a:latin typeface="Times New Roman"/>
                        </a:rPr>
                        <a:t>19</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AEEF3"/>
                    </a:solidFill>
                  </a:tcPr>
                </a:tc>
                <a:tc hMerge="1">
                  <a:txBody>
                    <a:bodyPr/>
                    <a:lstStyle/>
                    <a:p>
                      <a:pPr algn="ctr" fontAlgn="ct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AEEF3"/>
                    </a:solidFill>
                  </a:tcPr>
                </a:tc>
                <a:extLst>
                  <a:ext uri="{0D108BD9-81ED-4DB2-BD59-A6C34878D82A}">
                    <a16:rowId xmlns="" xmlns:a16="http://schemas.microsoft.com/office/drawing/2014/main" val="10001"/>
                  </a:ext>
                </a:extLst>
              </a:tr>
              <a:tr h="273548">
                <a:tc>
                  <a:txBody>
                    <a:bodyPr/>
                    <a:lstStyle/>
                    <a:p>
                      <a:pPr algn="l" fontAlgn="ctr"/>
                      <a:r>
                        <a:rPr lang="en-GB" sz="1400" b="1" i="0" u="none" strike="noStrike" dirty="0">
                          <a:solidFill>
                            <a:srgbClr val="002060"/>
                          </a:solidFill>
                          <a:effectLst/>
                          <a:latin typeface="Times New Roman"/>
                        </a:rPr>
                        <a:t>REGION 2 - Eastern Partnership countries</a:t>
                      </a:r>
                    </a:p>
                  </a:txBody>
                  <a:tcPr marL="7957" marR="7957" marT="7957"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DCDB"/>
                    </a:solidFill>
                  </a:tcPr>
                </a:tc>
                <a:tc>
                  <a:txBody>
                    <a:bodyPr/>
                    <a:lstStyle/>
                    <a:p>
                      <a:pPr marL="0" algn="ctr" defTabSz="914400" rtl="0" eaLnBrk="1" fontAlgn="ctr" latinLnBrk="0" hangingPunct="1"/>
                      <a:r>
                        <a:rPr lang="en-GB" sz="1400" b="0" i="0" u="none" strike="noStrike" kern="1200" dirty="0">
                          <a:solidFill>
                            <a:srgbClr val="002060"/>
                          </a:solidFill>
                          <a:effectLst/>
                          <a:latin typeface="Times New Roman"/>
                          <a:ea typeface="+mn-ea"/>
                          <a:cs typeface="+mn-cs"/>
                        </a:rPr>
                        <a:t>13,86</a:t>
                      </a: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DCDB"/>
                    </a:solidFill>
                  </a:tcPr>
                </a:tc>
                <a:tc>
                  <a:txBody>
                    <a:bodyPr/>
                    <a:lstStyle/>
                    <a:p>
                      <a:pPr algn="ctr" fontAlgn="ctr"/>
                      <a:r>
                        <a:rPr lang="en-GB" sz="1400" b="0" i="0" u="none" strike="noStrike" dirty="0" smtClean="0">
                          <a:solidFill>
                            <a:srgbClr val="002060"/>
                          </a:solidFill>
                          <a:effectLst/>
                          <a:latin typeface="Times New Roman"/>
                        </a:rPr>
                        <a:t>13,51</a:t>
                      </a:r>
                      <a:endParaRPr lang="en-GB" sz="1400" b="0" i="0" u="none" strike="noStrike" dirty="0">
                        <a:solidFill>
                          <a:srgbClr val="00206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DCDB"/>
                    </a:solidFill>
                  </a:tcPr>
                </a:tc>
                <a:tc>
                  <a:txBody>
                    <a:bodyPr/>
                    <a:lstStyle/>
                    <a:p>
                      <a:pPr marL="0" algn="ctr" defTabSz="914400" rtl="0" eaLnBrk="1" fontAlgn="ctr" latinLnBrk="0" hangingPunct="1"/>
                      <a:r>
                        <a:rPr lang="en-GB" sz="1400" b="0" i="0" u="none" strike="noStrike" kern="1200" dirty="0" smtClean="0">
                          <a:solidFill>
                            <a:srgbClr val="002060"/>
                          </a:solidFill>
                          <a:effectLst/>
                          <a:latin typeface="Times New Roman"/>
                          <a:ea typeface="+mn-ea"/>
                          <a:cs typeface="+mn-cs"/>
                        </a:rPr>
                        <a:t>12,88</a:t>
                      </a:r>
                      <a:endParaRPr lang="en-GB" sz="1400" b="0" i="0" u="none" strike="noStrike" kern="1200" dirty="0">
                        <a:solidFill>
                          <a:srgbClr val="002060"/>
                        </a:solidFill>
                        <a:effectLst/>
                        <a:latin typeface="Times New Roman"/>
                        <a:ea typeface="+mn-ea"/>
                        <a:cs typeface="+mn-cs"/>
                      </a:endParaRPr>
                    </a:p>
                  </a:txBody>
                  <a:tcPr marL="7346" marR="7346" marT="662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DCDB"/>
                    </a:solidFill>
                  </a:tcPr>
                </a:tc>
                <a:tc>
                  <a:txBody>
                    <a:bodyPr/>
                    <a:lstStyle/>
                    <a:p>
                      <a:pPr marL="0" algn="ctr" defTabSz="914400" rtl="0" eaLnBrk="1" fontAlgn="ctr" latinLnBrk="0" hangingPunct="1"/>
                      <a:r>
                        <a:rPr lang="fr-BE" sz="1400" b="0" i="0" u="none" strike="noStrike" kern="1200" dirty="0" smtClean="0">
                          <a:solidFill>
                            <a:srgbClr val="002060"/>
                          </a:solidFill>
                          <a:effectLst/>
                          <a:latin typeface="Times New Roman"/>
                          <a:ea typeface="+mn-ea"/>
                          <a:cs typeface="+mn-cs"/>
                        </a:rPr>
                        <a:t>12,77</a:t>
                      </a:r>
                      <a:endParaRPr lang="en-GB" sz="1400" b="0" i="0" u="none" strike="noStrike" kern="1200" dirty="0">
                        <a:solidFill>
                          <a:srgbClr val="002060"/>
                        </a:solidFill>
                        <a:effectLst/>
                        <a:latin typeface="Times New Roman"/>
                        <a:ea typeface="+mn-ea"/>
                        <a:cs typeface="+mn-cs"/>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DCDB"/>
                    </a:solidFill>
                  </a:tcPr>
                </a:tc>
                <a:tc>
                  <a:txBody>
                    <a:bodyPr/>
                    <a:lstStyle/>
                    <a:p>
                      <a:pPr algn="ctr" fontAlgn="ctr"/>
                      <a:r>
                        <a:rPr lang="en-GB" sz="1400" b="1" i="1" u="none" strike="noStrike" dirty="0" smtClean="0">
                          <a:solidFill>
                            <a:srgbClr val="FF0000"/>
                          </a:solidFill>
                          <a:effectLst/>
                          <a:latin typeface="Times New Roman"/>
                        </a:rPr>
                        <a:t>15,02</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DCDB"/>
                    </a:solidFill>
                  </a:tcPr>
                </a:tc>
                <a:tc gridSpan="2">
                  <a:txBody>
                    <a:bodyPr/>
                    <a:lstStyle/>
                    <a:p>
                      <a:pPr algn="ctr" fontAlgn="ctr"/>
                      <a:r>
                        <a:rPr lang="en-GB" sz="1400" b="1" i="1" u="none" strike="noStrike" dirty="0" smtClean="0">
                          <a:solidFill>
                            <a:srgbClr val="FF0000"/>
                          </a:solidFill>
                          <a:effectLst/>
                          <a:latin typeface="Times New Roman"/>
                        </a:rPr>
                        <a:t>17</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DCDB"/>
                    </a:solidFill>
                  </a:tcPr>
                </a:tc>
                <a:tc hMerge="1">
                  <a:txBody>
                    <a:bodyPr/>
                    <a:lstStyle/>
                    <a:p>
                      <a:pPr algn="ctr" fontAlgn="ct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DCDB"/>
                    </a:solidFill>
                  </a:tcPr>
                </a:tc>
                <a:extLst>
                  <a:ext uri="{0D108BD9-81ED-4DB2-BD59-A6C34878D82A}">
                    <a16:rowId xmlns="" xmlns:a16="http://schemas.microsoft.com/office/drawing/2014/main" val="10002"/>
                  </a:ext>
                </a:extLst>
              </a:tr>
              <a:tr h="273548">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en-GB" sz="1400" b="0" i="1" u="none" strike="noStrike" dirty="0" smtClean="0">
                          <a:solidFill>
                            <a:srgbClr val="002060"/>
                          </a:solidFill>
                          <a:effectLst/>
                          <a:latin typeface="Times New Roman"/>
                        </a:rPr>
                        <a:t>Additional allocation for Georgia/Ukraine*</a:t>
                      </a:r>
                    </a:p>
                  </a:txBody>
                  <a:tcPr marL="7957" marR="7957" marT="7957"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DCDB"/>
                    </a:solidFill>
                  </a:tcPr>
                </a:tc>
                <a:tc>
                  <a:txBody>
                    <a:bodyPr/>
                    <a:lstStyle/>
                    <a:p>
                      <a:pPr marL="0" algn="ctr" defTabSz="914400" rtl="0" eaLnBrk="1" fontAlgn="ctr" latinLnBrk="0" hangingPunct="1"/>
                      <a:endParaRPr lang="en-GB" sz="1400" b="0" i="0" u="none" strike="noStrike" kern="1200" dirty="0">
                        <a:solidFill>
                          <a:srgbClr val="002060"/>
                        </a:solidFill>
                        <a:effectLst/>
                        <a:latin typeface="Times New Roman"/>
                        <a:ea typeface="+mn-ea"/>
                        <a:cs typeface="+mn-cs"/>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DCDB"/>
                    </a:solidFill>
                  </a:tcPr>
                </a:tc>
                <a:tc>
                  <a:txBody>
                    <a:bodyPr/>
                    <a:lstStyle/>
                    <a:p>
                      <a:pPr algn="ctr" fontAlgn="ctr"/>
                      <a:endParaRPr lang="en-GB" sz="1400" b="0" i="0" u="none" strike="noStrike" dirty="0">
                        <a:solidFill>
                          <a:srgbClr val="00206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DCDB"/>
                    </a:solidFill>
                  </a:tcPr>
                </a:tc>
                <a:tc>
                  <a:txBody>
                    <a:bodyPr/>
                    <a:lstStyle/>
                    <a:p>
                      <a:pPr marL="0" algn="ctr" defTabSz="914400" rtl="0" eaLnBrk="1" fontAlgn="ctr" latinLnBrk="0" hangingPunct="1"/>
                      <a:endParaRPr lang="en-GB" sz="1400" b="0" i="0" u="none" strike="noStrike" kern="1200" dirty="0">
                        <a:solidFill>
                          <a:srgbClr val="002060"/>
                        </a:solidFill>
                        <a:effectLst/>
                        <a:latin typeface="Times New Roman"/>
                        <a:ea typeface="+mn-ea"/>
                        <a:cs typeface="+mn-cs"/>
                      </a:endParaRPr>
                    </a:p>
                  </a:txBody>
                  <a:tcPr marL="7346" marR="7346" marT="662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DCDB"/>
                    </a:solidFill>
                  </a:tcPr>
                </a:tc>
                <a:tc>
                  <a:txBody>
                    <a:bodyPr/>
                    <a:lstStyle/>
                    <a:p>
                      <a:pPr marL="0" algn="ctr" defTabSz="914400" rtl="0" eaLnBrk="1" fontAlgn="ctr" latinLnBrk="0" hangingPunct="1"/>
                      <a:r>
                        <a:rPr lang="fr-BE" sz="1400" b="0" i="0" u="none" strike="noStrike" kern="1200" dirty="0" smtClean="0">
                          <a:solidFill>
                            <a:srgbClr val="002060"/>
                          </a:solidFill>
                          <a:effectLst/>
                          <a:latin typeface="Times New Roman"/>
                          <a:ea typeface="+mn-ea"/>
                          <a:cs typeface="+mn-cs"/>
                        </a:rPr>
                        <a:t>1/1</a:t>
                      </a:r>
                      <a:endParaRPr lang="en-GB" sz="1400" b="0" i="0" u="none" strike="noStrike" kern="1200" dirty="0">
                        <a:solidFill>
                          <a:srgbClr val="002060"/>
                        </a:solidFill>
                        <a:effectLst/>
                        <a:latin typeface="Times New Roman"/>
                        <a:ea typeface="+mn-ea"/>
                        <a:cs typeface="+mn-cs"/>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DCDB"/>
                    </a:solidFill>
                  </a:tcPr>
                </a:tc>
                <a:tc>
                  <a:txBody>
                    <a:bodyPr/>
                    <a:lstStyle/>
                    <a:p>
                      <a:pPr algn="ctr" fontAlgn="ctr"/>
                      <a:r>
                        <a:rPr lang="en-GB" sz="1400" b="1" i="1" u="none" strike="noStrike" dirty="0" smtClean="0">
                          <a:solidFill>
                            <a:srgbClr val="FF0000"/>
                          </a:solidFill>
                          <a:effectLst/>
                          <a:latin typeface="Times New Roman"/>
                        </a:rPr>
                        <a:t>1/1</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DCDB"/>
                    </a:solidFill>
                  </a:tcPr>
                </a:tc>
                <a:tc gridSpan="2">
                  <a:txBody>
                    <a:bodyPr/>
                    <a:lstStyle/>
                    <a:p>
                      <a:pPr algn="ctr" fontAlgn="ctr"/>
                      <a:r>
                        <a:rPr lang="fr-BE" sz="1400" b="1" i="1" u="none" strike="noStrike" dirty="0" smtClean="0">
                          <a:solidFill>
                            <a:srgbClr val="FF0000"/>
                          </a:solidFill>
                          <a:effectLst/>
                          <a:latin typeface="Times New Roman"/>
                        </a:rPr>
                        <a:t>1/1</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DCDB"/>
                    </a:solidFill>
                  </a:tcPr>
                </a:tc>
                <a:tc hMerge="1">
                  <a:txBody>
                    <a:bodyPr/>
                    <a:lstStyle/>
                    <a:p>
                      <a:endParaRPr lang="en-GB"/>
                    </a:p>
                  </a:txBody>
                  <a:tcPr/>
                </a:tc>
                <a:extLst>
                  <a:ext uri="{0D108BD9-81ED-4DB2-BD59-A6C34878D82A}">
                    <a16:rowId xmlns="" xmlns:a16="http://schemas.microsoft.com/office/drawing/2014/main" val="10003"/>
                  </a:ext>
                </a:extLst>
              </a:tr>
              <a:tr h="483438">
                <a:tc>
                  <a:txBody>
                    <a:bodyPr/>
                    <a:lstStyle/>
                    <a:p>
                      <a:pPr algn="l" fontAlgn="ctr"/>
                      <a:r>
                        <a:rPr lang="en-GB" sz="1600" b="1" i="0" u="none" strike="noStrike" dirty="0">
                          <a:solidFill>
                            <a:srgbClr val="002060"/>
                          </a:solidFill>
                          <a:effectLst/>
                          <a:latin typeface="Times New Roman"/>
                        </a:rPr>
                        <a:t>REGION 3  - South-Mediterranean countries  </a:t>
                      </a:r>
                    </a:p>
                  </a:txBody>
                  <a:tcPr marL="7957" marR="7957" marT="7957"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BF1DE"/>
                    </a:solidFill>
                  </a:tcPr>
                </a:tc>
                <a:tc>
                  <a:txBody>
                    <a:bodyPr/>
                    <a:lstStyle/>
                    <a:p>
                      <a:pPr marL="0" algn="ctr" defTabSz="914400" rtl="0" eaLnBrk="1" fontAlgn="ctr" latinLnBrk="0" hangingPunct="1"/>
                      <a:r>
                        <a:rPr lang="en-GB" sz="1400" b="0" i="0" u="none" strike="noStrike" kern="1200" dirty="0" smtClean="0">
                          <a:solidFill>
                            <a:srgbClr val="002060"/>
                          </a:solidFill>
                          <a:effectLst/>
                          <a:latin typeface="Times New Roman"/>
                          <a:ea typeface="+mn-ea"/>
                          <a:cs typeface="+mn-cs"/>
                        </a:rPr>
                        <a:t>28,57</a:t>
                      </a:r>
                      <a:endParaRPr lang="en-GB" sz="1400" b="0" i="0" u="none" strike="noStrike" kern="1200" dirty="0">
                        <a:solidFill>
                          <a:srgbClr val="002060"/>
                        </a:solidFill>
                        <a:effectLst/>
                        <a:latin typeface="Times New Roman"/>
                        <a:ea typeface="+mn-ea"/>
                        <a:cs typeface="+mn-cs"/>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BF1DE"/>
                    </a:solidFill>
                  </a:tcPr>
                </a:tc>
                <a:tc>
                  <a:txBody>
                    <a:bodyPr/>
                    <a:lstStyle/>
                    <a:p>
                      <a:pPr marL="0" algn="ctr" defTabSz="914400" rtl="0" eaLnBrk="1" fontAlgn="ctr" latinLnBrk="0" hangingPunct="1"/>
                      <a:r>
                        <a:rPr lang="en-GB" sz="1400" b="0" i="0" u="none" strike="noStrike" kern="1200" dirty="0" smtClean="0">
                          <a:solidFill>
                            <a:srgbClr val="002060"/>
                          </a:solidFill>
                          <a:effectLst/>
                          <a:latin typeface="Times New Roman"/>
                          <a:ea typeface="+mn-ea"/>
                          <a:cs typeface="+mn-cs"/>
                        </a:rPr>
                        <a:t>27,84</a:t>
                      </a:r>
                      <a:endParaRPr lang="en-GB" sz="1400" b="0" i="0" u="none" strike="noStrike" kern="1200" dirty="0">
                        <a:solidFill>
                          <a:srgbClr val="002060"/>
                        </a:solidFill>
                        <a:effectLst/>
                        <a:latin typeface="Times New Roman"/>
                        <a:ea typeface="+mn-ea"/>
                        <a:cs typeface="+mn-cs"/>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BF1DE"/>
                    </a:solidFill>
                  </a:tcPr>
                </a:tc>
                <a:tc>
                  <a:txBody>
                    <a:bodyPr/>
                    <a:lstStyle/>
                    <a:p>
                      <a:pPr marL="0" algn="ctr" defTabSz="914400" rtl="0" eaLnBrk="1" fontAlgn="ctr" latinLnBrk="0" hangingPunct="1"/>
                      <a:r>
                        <a:rPr lang="en-GB" sz="1400" b="0" i="0" u="none" strike="noStrike" kern="1200" dirty="0" smtClean="0">
                          <a:solidFill>
                            <a:srgbClr val="002060"/>
                          </a:solidFill>
                          <a:effectLst/>
                          <a:latin typeface="Times New Roman"/>
                          <a:ea typeface="+mn-ea"/>
                          <a:cs typeface="+mn-cs"/>
                        </a:rPr>
                        <a:t>26,55</a:t>
                      </a:r>
                      <a:endParaRPr lang="en-GB" sz="1400" b="0" i="0" u="none" strike="noStrike" kern="1200" dirty="0">
                        <a:solidFill>
                          <a:srgbClr val="002060"/>
                        </a:solidFill>
                        <a:effectLst/>
                        <a:latin typeface="Times New Roman"/>
                        <a:ea typeface="+mn-ea"/>
                        <a:cs typeface="+mn-cs"/>
                      </a:endParaRPr>
                    </a:p>
                  </a:txBody>
                  <a:tcPr marL="7346" marR="7346" marT="662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BF1DE"/>
                    </a:solidFill>
                  </a:tcPr>
                </a:tc>
                <a:tc>
                  <a:txBody>
                    <a:bodyPr/>
                    <a:lstStyle/>
                    <a:p>
                      <a:pPr marL="0" algn="ctr" defTabSz="914400" rtl="0" eaLnBrk="1" fontAlgn="ctr" latinLnBrk="0" hangingPunct="1"/>
                      <a:r>
                        <a:rPr lang="fr-BE" sz="1400" b="0" i="0" u="none" strike="noStrike" kern="1200" dirty="0" smtClean="0">
                          <a:solidFill>
                            <a:srgbClr val="002060"/>
                          </a:solidFill>
                          <a:effectLst/>
                          <a:latin typeface="Times New Roman"/>
                          <a:ea typeface="+mn-ea"/>
                          <a:cs typeface="+mn-cs"/>
                        </a:rPr>
                        <a:t>26,17</a:t>
                      </a:r>
                      <a:endParaRPr lang="en-GB" sz="1400" b="0" i="0" u="none" strike="noStrike" kern="1200" dirty="0">
                        <a:solidFill>
                          <a:srgbClr val="002060"/>
                        </a:solidFill>
                        <a:effectLst/>
                        <a:latin typeface="Times New Roman"/>
                        <a:ea typeface="+mn-ea"/>
                        <a:cs typeface="+mn-cs"/>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BF1DE"/>
                    </a:solidFill>
                  </a:tcPr>
                </a:tc>
                <a:tc>
                  <a:txBody>
                    <a:bodyPr/>
                    <a:lstStyle/>
                    <a:p>
                      <a:pPr marL="0" algn="ctr" defTabSz="914400" rtl="0" eaLnBrk="1" fontAlgn="ctr" latinLnBrk="0" hangingPunct="1"/>
                      <a:r>
                        <a:rPr lang="en-GB" sz="1400" b="1" i="1" u="none" strike="noStrike" kern="1200" dirty="0" smtClean="0">
                          <a:solidFill>
                            <a:srgbClr val="FF0000"/>
                          </a:solidFill>
                          <a:effectLst/>
                          <a:latin typeface="Times New Roman"/>
                          <a:ea typeface="+mn-ea"/>
                          <a:cs typeface="+mn-cs"/>
                        </a:rPr>
                        <a:t>30,16</a:t>
                      </a:r>
                      <a:endParaRPr lang="en-GB" sz="1400" b="1" i="1" u="none" strike="noStrike" kern="1200" dirty="0">
                        <a:solidFill>
                          <a:srgbClr val="FF0000"/>
                        </a:solidFill>
                        <a:effectLst/>
                        <a:latin typeface="Times New Roman"/>
                        <a:ea typeface="+mn-ea"/>
                        <a:cs typeface="+mn-cs"/>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BF1DE"/>
                    </a:solidFill>
                  </a:tcPr>
                </a:tc>
                <a:tc gridSpan="2">
                  <a:txBody>
                    <a:bodyPr/>
                    <a:lstStyle/>
                    <a:p>
                      <a:pPr marL="0" algn="ctr" defTabSz="914400" rtl="0" eaLnBrk="1" fontAlgn="ctr" latinLnBrk="0" hangingPunct="1"/>
                      <a:r>
                        <a:rPr lang="en-GB" sz="1400" b="1" i="1" u="none" strike="noStrike" kern="1200" dirty="0" smtClean="0">
                          <a:solidFill>
                            <a:srgbClr val="FF0000"/>
                          </a:solidFill>
                          <a:effectLst/>
                          <a:latin typeface="Times New Roman"/>
                          <a:ea typeface="+mn-ea"/>
                          <a:cs typeface="+mn-cs"/>
                        </a:rPr>
                        <a:t>34</a:t>
                      </a:r>
                      <a:endParaRPr lang="en-GB" sz="1400" b="1" i="1" u="none" strike="noStrike" kern="1200" dirty="0">
                        <a:solidFill>
                          <a:srgbClr val="FF0000"/>
                        </a:solidFill>
                        <a:effectLst/>
                        <a:latin typeface="Times New Roman"/>
                        <a:ea typeface="+mn-ea"/>
                        <a:cs typeface="+mn-cs"/>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BF1DE"/>
                    </a:solidFill>
                  </a:tcPr>
                </a:tc>
                <a:tc hMerge="1">
                  <a:txBody>
                    <a:bodyPr/>
                    <a:lstStyle/>
                    <a:p>
                      <a:pPr algn="ctr" fontAlgn="ct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BF1DE"/>
                    </a:solidFill>
                  </a:tcPr>
                </a:tc>
                <a:extLst>
                  <a:ext uri="{0D108BD9-81ED-4DB2-BD59-A6C34878D82A}">
                    <a16:rowId xmlns="" xmlns:a16="http://schemas.microsoft.com/office/drawing/2014/main" val="10004"/>
                  </a:ext>
                </a:extLst>
              </a:tr>
              <a:tr h="254007">
                <a:tc>
                  <a:txBody>
                    <a:bodyPr/>
                    <a:lstStyle/>
                    <a:p>
                      <a:pPr algn="r" fontAlgn="ctr"/>
                      <a:r>
                        <a:rPr lang="en-GB" sz="1400" b="0" i="1" u="none" strike="noStrike" dirty="0">
                          <a:solidFill>
                            <a:srgbClr val="002060"/>
                          </a:solidFill>
                          <a:effectLst/>
                          <a:latin typeface="Times New Roman"/>
                        </a:rPr>
                        <a:t>Additional allocation for Tunisia*</a:t>
                      </a:r>
                    </a:p>
                  </a:txBody>
                  <a:tcPr marL="7957" marR="7957" marT="7957"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BF1DE"/>
                    </a:solidFill>
                  </a:tcPr>
                </a:tc>
                <a:tc>
                  <a:txBody>
                    <a:bodyPr/>
                    <a:lstStyle/>
                    <a:p>
                      <a:pPr marL="0" algn="ctr" defTabSz="914400" rtl="0" eaLnBrk="1" fontAlgn="ctr" latinLnBrk="0" hangingPunct="1"/>
                      <a:endParaRPr lang="en-GB" sz="1400" b="0" i="0" u="none" strike="noStrike" kern="1200" dirty="0">
                        <a:solidFill>
                          <a:srgbClr val="002060"/>
                        </a:solidFill>
                        <a:effectLst/>
                        <a:latin typeface="Times New Roman"/>
                        <a:ea typeface="+mn-ea"/>
                        <a:cs typeface="+mn-cs"/>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BF1DE"/>
                    </a:solidFill>
                  </a:tcPr>
                </a:tc>
                <a:tc>
                  <a:txBody>
                    <a:bodyPr/>
                    <a:lstStyle/>
                    <a:p>
                      <a:pPr algn="ctr" fontAlgn="ctr"/>
                      <a:r>
                        <a:rPr lang="en-GB" sz="1400" b="0" i="0" u="none" strike="noStrike" dirty="0">
                          <a:solidFill>
                            <a:srgbClr val="002060"/>
                          </a:solidFill>
                          <a:effectLst/>
                          <a:latin typeface="Times New Roman"/>
                        </a:rPr>
                        <a:t>3,00</a:t>
                      </a: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BF1DE"/>
                    </a:solidFill>
                  </a:tcPr>
                </a:tc>
                <a:tc>
                  <a:txBody>
                    <a:bodyPr/>
                    <a:lstStyle/>
                    <a:p>
                      <a:pPr marL="0" algn="ctr" defTabSz="914400" rtl="0" eaLnBrk="1" fontAlgn="ctr" latinLnBrk="0" hangingPunct="1"/>
                      <a:r>
                        <a:rPr lang="en-GB" sz="1400" b="0" i="0" u="none" strike="noStrike" kern="1200" dirty="0" smtClean="0">
                          <a:solidFill>
                            <a:srgbClr val="002060"/>
                          </a:solidFill>
                          <a:effectLst/>
                          <a:latin typeface="Times New Roman"/>
                          <a:ea typeface="+mn-ea"/>
                          <a:cs typeface="+mn-cs"/>
                        </a:rPr>
                        <a:t>0</a:t>
                      </a:r>
                      <a:endParaRPr lang="en-GB" sz="1400" b="0" i="0" u="none" strike="noStrike" kern="1200" dirty="0">
                        <a:solidFill>
                          <a:srgbClr val="002060"/>
                        </a:solidFill>
                        <a:effectLst/>
                        <a:latin typeface="Times New Roman"/>
                        <a:ea typeface="+mn-ea"/>
                        <a:cs typeface="+mn-cs"/>
                      </a:endParaRPr>
                    </a:p>
                  </a:txBody>
                  <a:tcPr marL="7346" marR="7346" marT="662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BF1DE"/>
                    </a:solidFill>
                  </a:tcPr>
                </a:tc>
                <a:tc>
                  <a:txBody>
                    <a:bodyPr/>
                    <a:lstStyle/>
                    <a:p>
                      <a:pPr marL="0" algn="ctr" defTabSz="914400" rtl="0" eaLnBrk="1" fontAlgn="ctr" latinLnBrk="0" hangingPunct="1"/>
                      <a:r>
                        <a:rPr lang="fr-BE" sz="1400" b="0" i="0" u="none" strike="noStrike" kern="1200" dirty="0" smtClean="0">
                          <a:solidFill>
                            <a:srgbClr val="002060"/>
                          </a:solidFill>
                          <a:effectLst/>
                          <a:latin typeface="Times New Roman"/>
                          <a:ea typeface="+mn-ea"/>
                          <a:cs typeface="+mn-cs"/>
                        </a:rPr>
                        <a:t>3</a:t>
                      </a:r>
                      <a:endParaRPr lang="en-GB" sz="1400" b="0" i="0" u="none" strike="noStrike" kern="1200" dirty="0">
                        <a:solidFill>
                          <a:srgbClr val="002060"/>
                        </a:solidFill>
                        <a:effectLst/>
                        <a:latin typeface="Times New Roman"/>
                        <a:ea typeface="+mn-ea"/>
                        <a:cs typeface="+mn-cs"/>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BF1DE"/>
                    </a:solidFill>
                  </a:tcPr>
                </a:tc>
                <a:tc>
                  <a:txBody>
                    <a:bodyPr/>
                    <a:lstStyle/>
                    <a:p>
                      <a:pPr algn="ctr" fontAlgn="ctr"/>
                      <a:r>
                        <a:rPr lang="en-GB" sz="1400" b="1" i="1" u="none" strike="noStrike" dirty="0" smtClean="0">
                          <a:solidFill>
                            <a:srgbClr val="FF0000"/>
                          </a:solidFill>
                          <a:effectLst/>
                          <a:latin typeface="Times New Roman"/>
                        </a:rPr>
                        <a:t>0</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BF1DE"/>
                    </a:solidFill>
                  </a:tcPr>
                </a:tc>
                <a:tc gridSpan="2">
                  <a:txBody>
                    <a:bodyPr/>
                    <a:lstStyle/>
                    <a:p>
                      <a:pPr algn="ctr" fontAlgn="ctr"/>
                      <a:r>
                        <a:rPr lang="fr-BE" sz="1400" b="1" i="1" u="none" strike="noStrike" dirty="0" smtClean="0">
                          <a:solidFill>
                            <a:srgbClr val="FF0000"/>
                          </a:solidFill>
                          <a:effectLst/>
                          <a:latin typeface="Times New Roman"/>
                        </a:rPr>
                        <a:t>0</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BF1DE"/>
                    </a:solidFill>
                  </a:tcPr>
                </a:tc>
                <a:tc hMerge="1">
                  <a:txBody>
                    <a:bodyPr/>
                    <a:lstStyle/>
                    <a:p>
                      <a:pPr algn="ctr" fontAlgn="ct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BF1DE"/>
                    </a:solidFill>
                  </a:tcPr>
                </a:tc>
                <a:extLst>
                  <a:ext uri="{0D108BD9-81ED-4DB2-BD59-A6C34878D82A}">
                    <a16:rowId xmlns="" xmlns:a16="http://schemas.microsoft.com/office/drawing/2014/main" val="10005"/>
                  </a:ext>
                </a:extLst>
              </a:tr>
              <a:tr h="272872">
                <a:tc>
                  <a:txBody>
                    <a:bodyPr/>
                    <a:lstStyle/>
                    <a:p>
                      <a:pPr algn="l" fontAlgn="ctr"/>
                      <a:r>
                        <a:rPr lang="en-GB" sz="1400" b="1" i="0" u="none" strike="noStrike" dirty="0">
                          <a:solidFill>
                            <a:srgbClr val="002060"/>
                          </a:solidFill>
                          <a:effectLst/>
                          <a:latin typeface="Times New Roman"/>
                        </a:rPr>
                        <a:t>REGION 4 - Russian Federation</a:t>
                      </a:r>
                    </a:p>
                  </a:txBody>
                  <a:tcPr marL="7957" marR="7957" marT="7957"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4DFEC"/>
                    </a:solidFill>
                  </a:tcPr>
                </a:tc>
                <a:tc>
                  <a:txBody>
                    <a:bodyPr/>
                    <a:lstStyle/>
                    <a:p>
                      <a:pPr marL="0" algn="ctr" defTabSz="914400" rtl="0" eaLnBrk="1" fontAlgn="ctr" latinLnBrk="0" hangingPunct="1"/>
                      <a:r>
                        <a:rPr lang="en-GB" sz="1400" b="0" i="0" u="none" strike="noStrike" kern="1200" dirty="0">
                          <a:solidFill>
                            <a:srgbClr val="002060"/>
                          </a:solidFill>
                          <a:effectLst/>
                          <a:latin typeface="Times New Roman"/>
                          <a:ea typeface="+mn-ea"/>
                          <a:cs typeface="+mn-cs"/>
                        </a:rPr>
                        <a:t>6,89</a:t>
                      </a: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4DFEC"/>
                    </a:solidFill>
                  </a:tcPr>
                </a:tc>
                <a:tc>
                  <a:txBody>
                    <a:bodyPr/>
                    <a:lstStyle/>
                    <a:p>
                      <a:pPr algn="ctr" fontAlgn="ctr"/>
                      <a:r>
                        <a:rPr lang="en-GB" sz="1400" b="0" i="0" u="none" strike="noStrike" dirty="0" smtClean="0">
                          <a:solidFill>
                            <a:srgbClr val="002060"/>
                          </a:solidFill>
                          <a:effectLst/>
                          <a:latin typeface="Times New Roman"/>
                        </a:rPr>
                        <a:t>6,72</a:t>
                      </a:r>
                      <a:endParaRPr lang="en-GB" sz="1400" b="0" i="0" u="none" strike="noStrike" dirty="0">
                        <a:solidFill>
                          <a:srgbClr val="00206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4DFEC"/>
                    </a:solidFill>
                  </a:tcPr>
                </a:tc>
                <a:tc>
                  <a:txBody>
                    <a:bodyPr/>
                    <a:lstStyle/>
                    <a:p>
                      <a:pPr marL="0" algn="ctr" defTabSz="914400" rtl="0" eaLnBrk="1" fontAlgn="ctr" latinLnBrk="0" hangingPunct="1"/>
                      <a:r>
                        <a:rPr lang="en-GB" sz="1400" b="0" i="0" u="none" strike="noStrike" kern="1200" dirty="0" smtClean="0">
                          <a:solidFill>
                            <a:srgbClr val="002060"/>
                          </a:solidFill>
                          <a:effectLst/>
                          <a:latin typeface="Times New Roman"/>
                          <a:ea typeface="+mn-ea"/>
                          <a:cs typeface="+mn-cs"/>
                        </a:rPr>
                        <a:t>6,41</a:t>
                      </a:r>
                      <a:endParaRPr lang="en-GB" sz="1400" b="0" i="0" u="none" strike="noStrike" kern="1200" dirty="0">
                        <a:solidFill>
                          <a:srgbClr val="002060"/>
                        </a:solidFill>
                        <a:effectLst/>
                        <a:latin typeface="Times New Roman"/>
                        <a:ea typeface="+mn-ea"/>
                        <a:cs typeface="+mn-cs"/>
                      </a:endParaRPr>
                    </a:p>
                  </a:txBody>
                  <a:tcPr marL="7346" marR="7346" marT="662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4DFEC"/>
                    </a:solidFill>
                  </a:tcPr>
                </a:tc>
                <a:tc>
                  <a:txBody>
                    <a:bodyPr/>
                    <a:lstStyle/>
                    <a:p>
                      <a:pPr marL="0" algn="ctr" defTabSz="914400" rtl="0" eaLnBrk="1" fontAlgn="ctr" latinLnBrk="0" hangingPunct="1"/>
                      <a:r>
                        <a:rPr lang="fr-BE" sz="1400" b="0" i="0" u="none" strike="noStrike" kern="1200" dirty="0" smtClean="0">
                          <a:solidFill>
                            <a:srgbClr val="002060"/>
                          </a:solidFill>
                          <a:effectLst/>
                          <a:latin typeface="Times New Roman"/>
                          <a:ea typeface="+mn-ea"/>
                          <a:cs typeface="+mn-cs"/>
                        </a:rPr>
                        <a:t>5,85</a:t>
                      </a:r>
                      <a:endParaRPr lang="en-GB" sz="1400" b="0" i="0" u="none" strike="noStrike" kern="1200" dirty="0">
                        <a:solidFill>
                          <a:srgbClr val="002060"/>
                        </a:solidFill>
                        <a:effectLst/>
                        <a:latin typeface="Times New Roman"/>
                        <a:ea typeface="+mn-ea"/>
                        <a:cs typeface="+mn-cs"/>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4DFEC"/>
                    </a:solidFill>
                  </a:tcPr>
                </a:tc>
                <a:tc>
                  <a:txBody>
                    <a:bodyPr/>
                    <a:lstStyle/>
                    <a:p>
                      <a:pPr algn="ctr" fontAlgn="ctr"/>
                      <a:r>
                        <a:rPr lang="en-GB" sz="1400" b="1" i="1" u="none" strike="noStrike" dirty="0" smtClean="0">
                          <a:solidFill>
                            <a:srgbClr val="FF0000"/>
                          </a:solidFill>
                          <a:effectLst/>
                          <a:latin typeface="Times New Roman"/>
                        </a:rPr>
                        <a:t>8,15</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4DFEC"/>
                    </a:solidFill>
                  </a:tcPr>
                </a:tc>
                <a:tc gridSpan="2">
                  <a:txBody>
                    <a:bodyPr/>
                    <a:lstStyle/>
                    <a:p>
                      <a:pPr algn="ctr" fontAlgn="ctr"/>
                      <a:r>
                        <a:rPr lang="en-GB" sz="1400" b="1" i="1" u="none" strike="noStrike" dirty="0" smtClean="0">
                          <a:solidFill>
                            <a:srgbClr val="FF0000"/>
                          </a:solidFill>
                          <a:effectLst/>
                          <a:latin typeface="Times New Roman"/>
                        </a:rPr>
                        <a:t>9</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4DFEC"/>
                    </a:solidFill>
                  </a:tcPr>
                </a:tc>
                <a:tc hMerge="1">
                  <a:txBody>
                    <a:bodyPr/>
                    <a:lstStyle/>
                    <a:p>
                      <a:pPr algn="ctr" fontAlgn="ct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4DFEC"/>
                    </a:solidFill>
                  </a:tcPr>
                </a:tc>
                <a:extLst>
                  <a:ext uri="{0D108BD9-81ED-4DB2-BD59-A6C34878D82A}">
                    <a16:rowId xmlns="" xmlns:a16="http://schemas.microsoft.com/office/drawing/2014/main" val="10006"/>
                  </a:ext>
                </a:extLst>
              </a:tr>
              <a:tr h="236424">
                <a:tc>
                  <a:txBody>
                    <a:bodyPr/>
                    <a:lstStyle/>
                    <a:p>
                      <a:pPr algn="l" fontAlgn="ctr"/>
                      <a:r>
                        <a:rPr lang="en-GB" sz="1400" b="1" i="0" u="none" strike="noStrike" dirty="0">
                          <a:solidFill>
                            <a:srgbClr val="002060"/>
                          </a:solidFill>
                          <a:effectLst/>
                          <a:latin typeface="Times New Roman"/>
                        </a:rPr>
                        <a:t>REGION 6  - Asia</a:t>
                      </a:r>
                    </a:p>
                  </a:txBody>
                  <a:tcPr marL="7957" marR="7957" marT="7957"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DD9C4"/>
                    </a:solidFill>
                  </a:tcPr>
                </a:tc>
                <a:tc>
                  <a:txBody>
                    <a:bodyPr/>
                    <a:lstStyle/>
                    <a:p>
                      <a:pPr marL="0" algn="ctr" defTabSz="914400" rtl="0" eaLnBrk="1" fontAlgn="ctr" latinLnBrk="0" hangingPunct="1"/>
                      <a:r>
                        <a:rPr lang="en-GB" sz="1400" b="0" i="0" u="none" strike="noStrike" kern="1200" dirty="0">
                          <a:solidFill>
                            <a:srgbClr val="002060"/>
                          </a:solidFill>
                          <a:effectLst/>
                          <a:latin typeface="Times New Roman"/>
                          <a:ea typeface="+mn-ea"/>
                          <a:cs typeface="+mn-cs"/>
                        </a:rPr>
                        <a:t>35,38</a:t>
                      </a: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DD9C4"/>
                    </a:solidFill>
                  </a:tcPr>
                </a:tc>
                <a:tc>
                  <a:txBody>
                    <a:bodyPr/>
                    <a:lstStyle/>
                    <a:p>
                      <a:pPr algn="ctr" fontAlgn="ctr"/>
                      <a:r>
                        <a:rPr lang="en-GB" sz="1400" b="0" i="0" u="none" strike="noStrike" dirty="0">
                          <a:solidFill>
                            <a:srgbClr val="002060"/>
                          </a:solidFill>
                          <a:effectLst/>
                          <a:latin typeface="Times New Roman"/>
                        </a:rPr>
                        <a:t>39,55</a:t>
                      </a: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DD9C4"/>
                    </a:solidFill>
                  </a:tcPr>
                </a:tc>
                <a:tc>
                  <a:txBody>
                    <a:bodyPr/>
                    <a:lstStyle/>
                    <a:p>
                      <a:pPr marL="0" algn="ctr" defTabSz="914400" rtl="0" eaLnBrk="1" fontAlgn="ctr" latinLnBrk="0" hangingPunct="1"/>
                      <a:r>
                        <a:rPr lang="en-GB" sz="1400" b="0" i="0" u="none" strike="noStrike" kern="1200" dirty="0" smtClean="0">
                          <a:solidFill>
                            <a:srgbClr val="002060"/>
                          </a:solidFill>
                          <a:effectLst/>
                          <a:latin typeface="Times New Roman"/>
                          <a:ea typeface="+mn-ea"/>
                          <a:cs typeface="+mn-cs"/>
                        </a:rPr>
                        <a:t>41,44</a:t>
                      </a:r>
                      <a:endParaRPr lang="en-GB" sz="1400" b="0" i="0" u="none" strike="noStrike" kern="1200" dirty="0">
                        <a:solidFill>
                          <a:srgbClr val="002060"/>
                        </a:solidFill>
                        <a:effectLst/>
                        <a:latin typeface="Times New Roman"/>
                        <a:ea typeface="+mn-ea"/>
                        <a:cs typeface="+mn-cs"/>
                      </a:endParaRPr>
                    </a:p>
                  </a:txBody>
                  <a:tcPr marL="7346" marR="7346" marT="662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DD9C4"/>
                    </a:solidFill>
                  </a:tcPr>
                </a:tc>
                <a:tc>
                  <a:txBody>
                    <a:bodyPr/>
                    <a:lstStyle/>
                    <a:p>
                      <a:pPr marL="0" algn="ctr" defTabSz="914400" rtl="0" eaLnBrk="1" fontAlgn="ctr" latinLnBrk="0" hangingPunct="1"/>
                      <a:r>
                        <a:rPr lang="fr-BE" sz="1400" b="0" i="0" u="none" strike="noStrike" kern="1200" dirty="0" smtClean="0">
                          <a:solidFill>
                            <a:srgbClr val="002060"/>
                          </a:solidFill>
                          <a:effectLst/>
                          <a:latin typeface="Times New Roman"/>
                          <a:ea typeface="+mn-ea"/>
                          <a:cs typeface="+mn-cs"/>
                        </a:rPr>
                        <a:t>47,46</a:t>
                      </a:r>
                      <a:endParaRPr lang="en-GB" sz="1400" b="0" i="0" u="none" strike="noStrike" kern="1200" dirty="0">
                        <a:solidFill>
                          <a:srgbClr val="002060"/>
                        </a:solidFill>
                        <a:effectLst/>
                        <a:latin typeface="Times New Roman"/>
                        <a:ea typeface="+mn-ea"/>
                        <a:cs typeface="+mn-cs"/>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DD9C4"/>
                    </a:solidFill>
                  </a:tcPr>
                </a:tc>
                <a:tc>
                  <a:txBody>
                    <a:bodyPr/>
                    <a:lstStyle/>
                    <a:p>
                      <a:pPr algn="ctr" fontAlgn="ctr"/>
                      <a:r>
                        <a:rPr lang="en-GB" sz="1400" b="1" i="1" u="none" strike="noStrike" dirty="0" smtClean="0">
                          <a:solidFill>
                            <a:srgbClr val="FF0000"/>
                          </a:solidFill>
                          <a:effectLst/>
                          <a:latin typeface="Times New Roman"/>
                        </a:rPr>
                        <a:t>49,09</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DD9C4"/>
                    </a:solidFill>
                  </a:tcPr>
                </a:tc>
                <a:tc gridSpan="2">
                  <a:txBody>
                    <a:bodyPr/>
                    <a:lstStyle/>
                    <a:p>
                      <a:pPr algn="ctr" fontAlgn="ctr"/>
                      <a:r>
                        <a:rPr lang="fr-BE" sz="1400" b="1" i="1" u="none" strike="noStrike" dirty="0" smtClean="0">
                          <a:solidFill>
                            <a:srgbClr val="FF0000"/>
                          </a:solidFill>
                          <a:effectLst/>
                          <a:latin typeface="Times New Roman"/>
                        </a:rPr>
                        <a:t>55</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DD9C4"/>
                    </a:solidFill>
                  </a:tcPr>
                </a:tc>
                <a:tc hMerge="1">
                  <a:txBody>
                    <a:bodyPr/>
                    <a:lstStyle/>
                    <a:p>
                      <a:pPr algn="ctr" fontAlgn="ct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DD9C4"/>
                    </a:solidFill>
                  </a:tcPr>
                </a:tc>
                <a:extLst>
                  <a:ext uri="{0D108BD9-81ED-4DB2-BD59-A6C34878D82A}">
                    <a16:rowId xmlns="" xmlns:a16="http://schemas.microsoft.com/office/drawing/2014/main" val="10007"/>
                  </a:ext>
                </a:extLst>
              </a:tr>
              <a:tr h="243179">
                <a:tc>
                  <a:txBody>
                    <a:bodyPr/>
                    <a:lstStyle/>
                    <a:p>
                      <a:pPr algn="l" fontAlgn="ctr"/>
                      <a:r>
                        <a:rPr lang="en-GB" sz="1400" b="1" i="0" u="none" strike="noStrike" dirty="0">
                          <a:solidFill>
                            <a:srgbClr val="002060"/>
                          </a:solidFill>
                          <a:effectLst/>
                          <a:latin typeface="Times New Roman"/>
                        </a:rPr>
                        <a:t>REGION 7  - Central Asia</a:t>
                      </a:r>
                    </a:p>
                  </a:txBody>
                  <a:tcPr marL="7957" marR="7957" marT="7957"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DE9D9"/>
                    </a:solidFill>
                  </a:tcPr>
                </a:tc>
                <a:tc>
                  <a:txBody>
                    <a:bodyPr/>
                    <a:lstStyle/>
                    <a:p>
                      <a:pPr marL="0" algn="ctr" defTabSz="914400" rtl="0" eaLnBrk="1" fontAlgn="ctr" latinLnBrk="0" hangingPunct="1"/>
                      <a:r>
                        <a:rPr lang="en-GB" sz="1400" b="0" i="0" u="none" strike="noStrike" kern="1200" dirty="0">
                          <a:solidFill>
                            <a:srgbClr val="002060"/>
                          </a:solidFill>
                          <a:effectLst/>
                          <a:latin typeface="Times New Roman"/>
                          <a:ea typeface="+mn-ea"/>
                          <a:cs typeface="+mn-cs"/>
                        </a:rPr>
                        <a:t>9,2</a:t>
                      </a: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DE9D9"/>
                    </a:solidFill>
                  </a:tcPr>
                </a:tc>
                <a:tc>
                  <a:txBody>
                    <a:bodyPr/>
                    <a:lstStyle/>
                    <a:p>
                      <a:pPr algn="ctr" fontAlgn="ctr"/>
                      <a:r>
                        <a:rPr lang="en-GB" sz="1400" b="0" i="0" u="none" strike="noStrike" dirty="0">
                          <a:solidFill>
                            <a:srgbClr val="002060"/>
                          </a:solidFill>
                          <a:effectLst/>
                          <a:latin typeface="Times New Roman"/>
                        </a:rPr>
                        <a:t>8,80</a:t>
                      </a: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DE9D9"/>
                    </a:solidFill>
                  </a:tcPr>
                </a:tc>
                <a:tc>
                  <a:txBody>
                    <a:bodyPr/>
                    <a:lstStyle/>
                    <a:p>
                      <a:pPr marL="0" algn="ctr" defTabSz="914400" rtl="0" eaLnBrk="1" fontAlgn="ctr" latinLnBrk="0" hangingPunct="1"/>
                      <a:r>
                        <a:rPr lang="en-GB" sz="1400" b="0" i="0" u="none" strike="noStrike" kern="1200" dirty="0" smtClean="0">
                          <a:solidFill>
                            <a:srgbClr val="002060"/>
                          </a:solidFill>
                          <a:effectLst/>
                          <a:latin typeface="Times New Roman"/>
                          <a:ea typeface="+mn-ea"/>
                          <a:cs typeface="+mn-cs"/>
                        </a:rPr>
                        <a:t>8,80</a:t>
                      </a:r>
                      <a:endParaRPr lang="en-GB" sz="1400" b="0" i="0" u="none" strike="noStrike" kern="1200" dirty="0">
                        <a:solidFill>
                          <a:srgbClr val="002060"/>
                        </a:solidFill>
                        <a:effectLst/>
                        <a:latin typeface="Times New Roman"/>
                        <a:ea typeface="+mn-ea"/>
                        <a:cs typeface="+mn-cs"/>
                      </a:endParaRPr>
                    </a:p>
                  </a:txBody>
                  <a:tcPr marL="7346" marR="7346" marT="662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DE9D9"/>
                    </a:solidFill>
                  </a:tcPr>
                </a:tc>
                <a:tc>
                  <a:txBody>
                    <a:bodyPr/>
                    <a:lstStyle/>
                    <a:p>
                      <a:pPr marL="0" algn="ctr" defTabSz="914400" rtl="0" eaLnBrk="1" fontAlgn="ctr" latinLnBrk="0" hangingPunct="1"/>
                      <a:r>
                        <a:rPr lang="fr-BE" sz="1400" b="0" i="0" u="none" strike="noStrike" kern="1200" dirty="0" smtClean="0">
                          <a:solidFill>
                            <a:srgbClr val="002060"/>
                          </a:solidFill>
                          <a:effectLst/>
                          <a:latin typeface="Times New Roman"/>
                          <a:ea typeface="+mn-ea"/>
                          <a:cs typeface="+mn-cs"/>
                        </a:rPr>
                        <a:t>9,42</a:t>
                      </a:r>
                      <a:endParaRPr lang="en-GB" sz="1400" b="0" i="0" u="none" strike="noStrike" kern="1200" dirty="0">
                        <a:solidFill>
                          <a:srgbClr val="002060"/>
                        </a:solidFill>
                        <a:effectLst/>
                        <a:latin typeface="Times New Roman"/>
                        <a:ea typeface="+mn-ea"/>
                        <a:cs typeface="+mn-cs"/>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DE9D9"/>
                    </a:solidFill>
                  </a:tcPr>
                </a:tc>
                <a:tc>
                  <a:txBody>
                    <a:bodyPr/>
                    <a:lstStyle/>
                    <a:p>
                      <a:pPr algn="ctr" fontAlgn="ctr"/>
                      <a:r>
                        <a:rPr lang="en-GB" sz="1400" b="1" i="1" u="none" strike="noStrike" dirty="0" smtClean="0">
                          <a:solidFill>
                            <a:srgbClr val="FF0000"/>
                          </a:solidFill>
                          <a:effectLst/>
                          <a:latin typeface="Times New Roman"/>
                        </a:rPr>
                        <a:t>11,73</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DE9D9"/>
                    </a:solidFill>
                  </a:tcPr>
                </a:tc>
                <a:tc gridSpan="2">
                  <a:txBody>
                    <a:bodyPr/>
                    <a:lstStyle/>
                    <a:p>
                      <a:pPr algn="ctr" fontAlgn="ctr"/>
                      <a:r>
                        <a:rPr lang="en-GB" sz="1400" b="1" i="1" u="none" strike="noStrike" dirty="0" smtClean="0">
                          <a:solidFill>
                            <a:srgbClr val="FF0000"/>
                          </a:solidFill>
                          <a:effectLst/>
                          <a:latin typeface="Times New Roman"/>
                        </a:rPr>
                        <a:t>13</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DE9D9"/>
                    </a:solidFill>
                  </a:tcPr>
                </a:tc>
                <a:tc hMerge="1">
                  <a:txBody>
                    <a:bodyPr/>
                    <a:lstStyle/>
                    <a:p>
                      <a:pPr algn="ctr" fontAlgn="ct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DE9D9"/>
                    </a:solidFill>
                  </a:tcPr>
                </a:tc>
                <a:extLst>
                  <a:ext uri="{0D108BD9-81ED-4DB2-BD59-A6C34878D82A}">
                    <a16:rowId xmlns="" xmlns:a16="http://schemas.microsoft.com/office/drawing/2014/main" val="10008"/>
                  </a:ext>
                </a:extLst>
              </a:tr>
              <a:tr h="221159">
                <a:tc>
                  <a:txBody>
                    <a:bodyPr/>
                    <a:lstStyle/>
                    <a:p>
                      <a:pPr algn="l" fontAlgn="ctr"/>
                      <a:r>
                        <a:rPr lang="en-GB" sz="1400" b="1" i="0" u="none" strike="noStrike" dirty="0">
                          <a:solidFill>
                            <a:srgbClr val="002060"/>
                          </a:solidFill>
                          <a:effectLst/>
                          <a:latin typeface="Times New Roman"/>
                        </a:rPr>
                        <a:t>REGION 8 - Latin America</a:t>
                      </a:r>
                    </a:p>
                  </a:txBody>
                  <a:tcPr marL="7957" marR="7957" marT="7957"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CC"/>
                    </a:solidFill>
                  </a:tcPr>
                </a:tc>
                <a:tc>
                  <a:txBody>
                    <a:bodyPr/>
                    <a:lstStyle/>
                    <a:p>
                      <a:pPr marL="0" algn="ctr" defTabSz="914400" rtl="0" eaLnBrk="1" fontAlgn="ctr" latinLnBrk="0" hangingPunct="1"/>
                      <a:r>
                        <a:rPr lang="en-GB" sz="1400" b="0" i="0" u="none" strike="noStrike" kern="1200" dirty="0">
                          <a:solidFill>
                            <a:srgbClr val="002060"/>
                          </a:solidFill>
                          <a:effectLst/>
                          <a:latin typeface="Times New Roman"/>
                          <a:ea typeface="+mn-ea"/>
                          <a:cs typeface="+mn-cs"/>
                        </a:rPr>
                        <a:t>13,1</a:t>
                      </a: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CC"/>
                    </a:solidFill>
                  </a:tcPr>
                </a:tc>
                <a:tc>
                  <a:txBody>
                    <a:bodyPr/>
                    <a:lstStyle/>
                    <a:p>
                      <a:pPr algn="ctr" fontAlgn="ctr"/>
                      <a:r>
                        <a:rPr lang="en-GB" sz="1400" b="0" i="0" u="none" strike="noStrike" dirty="0">
                          <a:solidFill>
                            <a:srgbClr val="002060"/>
                          </a:solidFill>
                          <a:effectLst/>
                          <a:latin typeface="Times New Roman"/>
                        </a:rPr>
                        <a:t>13,20</a:t>
                      </a: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CC"/>
                    </a:solidFill>
                  </a:tcPr>
                </a:tc>
                <a:tc>
                  <a:txBody>
                    <a:bodyPr/>
                    <a:lstStyle/>
                    <a:p>
                      <a:pPr marL="0" algn="ctr" defTabSz="914400" rtl="0" eaLnBrk="1" fontAlgn="ctr" latinLnBrk="0" hangingPunct="1"/>
                      <a:r>
                        <a:rPr lang="en-GB" sz="1400" b="0" i="0" u="none" strike="noStrike" kern="1200" dirty="0" smtClean="0">
                          <a:solidFill>
                            <a:srgbClr val="002060"/>
                          </a:solidFill>
                          <a:effectLst/>
                          <a:latin typeface="Times New Roman"/>
                          <a:ea typeface="+mn-ea"/>
                          <a:cs typeface="+mn-cs"/>
                        </a:rPr>
                        <a:t>13,20</a:t>
                      </a:r>
                      <a:endParaRPr lang="en-GB" sz="1400" b="0" i="0" u="none" strike="noStrike" kern="1200" dirty="0">
                        <a:solidFill>
                          <a:srgbClr val="002060"/>
                        </a:solidFill>
                        <a:effectLst/>
                        <a:latin typeface="Times New Roman"/>
                        <a:ea typeface="+mn-ea"/>
                        <a:cs typeface="+mn-cs"/>
                      </a:endParaRPr>
                    </a:p>
                  </a:txBody>
                  <a:tcPr marL="7346" marR="7346" marT="662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CC"/>
                    </a:solidFill>
                  </a:tcPr>
                </a:tc>
                <a:tc>
                  <a:txBody>
                    <a:bodyPr/>
                    <a:lstStyle/>
                    <a:p>
                      <a:pPr marL="0" algn="ctr" defTabSz="914400" rtl="0" eaLnBrk="1" fontAlgn="ctr" latinLnBrk="0" hangingPunct="1"/>
                      <a:r>
                        <a:rPr lang="fr-BE" sz="1400" b="0" i="0" u="none" strike="noStrike" kern="1200" dirty="0" smtClean="0">
                          <a:solidFill>
                            <a:srgbClr val="002060"/>
                          </a:solidFill>
                          <a:effectLst/>
                          <a:latin typeface="Times New Roman"/>
                          <a:ea typeface="+mn-ea"/>
                          <a:cs typeface="+mn-cs"/>
                        </a:rPr>
                        <a:t>12,70</a:t>
                      </a:r>
                      <a:endParaRPr lang="en-GB" sz="1400" b="0" i="0" u="none" strike="noStrike" kern="1200" dirty="0">
                        <a:solidFill>
                          <a:srgbClr val="002060"/>
                        </a:solidFill>
                        <a:effectLst/>
                        <a:latin typeface="Times New Roman"/>
                        <a:ea typeface="+mn-ea"/>
                        <a:cs typeface="+mn-cs"/>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CC"/>
                    </a:solidFill>
                  </a:tcPr>
                </a:tc>
                <a:tc>
                  <a:txBody>
                    <a:bodyPr/>
                    <a:lstStyle/>
                    <a:p>
                      <a:pPr algn="ctr" fontAlgn="ctr"/>
                      <a:r>
                        <a:rPr lang="en-GB" sz="1400" b="1" i="1" u="none" strike="noStrike" dirty="0" smtClean="0">
                          <a:solidFill>
                            <a:srgbClr val="FF0000"/>
                          </a:solidFill>
                          <a:effectLst/>
                          <a:latin typeface="Times New Roman"/>
                        </a:rPr>
                        <a:t>15,05</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CC"/>
                    </a:solidFill>
                  </a:tcPr>
                </a:tc>
                <a:tc gridSpan="2">
                  <a:txBody>
                    <a:bodyPr/>
                    <a:lstStyle/>
                    <a:p>
                      <a:pPr algn="ctr" fontAlgn="ctr"/>
                      <a:r>
                        <a:rPr lang="en-GB" sz="1400" b="1" i="1" u="none" strike="noStrike" dirty="0" smtClean="0">
                          <a:solidFill>
                            <a:srgbClr val="FF0000"/>
                          </a:solidFill>
                          <a:effectLst/>
                          <a:latin typeface="Times New Roman"/>
                        </a:rPr>
                        <a:t>17</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CC"/>
                    </a:solidFill>
                  </a:tcPr>
                </a:tc>
                <a:tc hMerge="1">
                  <a:txBody>
                    <a:bodyPr/>
                    <a:lstStyle/>
                    <a:p>
                      <a:pPr algn="ctr" fontAlgn="ct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CC"/>
                    </a:solidFill>
                  </a:tcPr>
                </a:tc>
                <a:extLst>
                  <a:ext uri="{0D108BD9-81ED-4DB2-BD59-A6C34878D82A}">
                    <a16:rowId xmlns="" xmlns:a16="http://schemas.microsoft.com/office/drawing/2014/main" val="10009"/>
                  </a:ext>
                </a:extLst>
              </a:tr>
              <a:tr h="254585">
                <a:tc>
                  <a:txBody>
                    <a:bodyPr/>
                    <a:lstStyle/>
                    <a:p>
                      <a:pPr algn="l" fontAlgn="ctr"/>
                      <a:r>
                        <a:rPr lang="en-GB" sz="1400" b="1" i="0" u="none" strike="noStrike" dirty="0">
                          <a:solidFill>
                            <a:srgbClr val="002060"/>
                          </a:solidFill>
                          <a:effectLst/>
                          <a:latin typeface="Times New Roman"/>
                        </a:rPr>
                        <a:t>REGION 9 </a:t>
                      </a:r>
                      <a:r>
                        <a:rPr lang="en-GB" sz="1400" b="1" i="0" u="none" strike="noStrike" dirty="0" smtClean="0">
                          <a:solidFill>
                            <a:srgbClr val="002060"/>
                          </a:solidFill>
                          <a:effectLst/>
                          <a:latin typeface="Times New Roman"/>
                        </a:rPr>
                        <a:t>– Middle East (Iran</a:t>
                      </a:r>
                      <a:r>
                        <a:rPr lang="en-GB" sz="1400" b="1" i="0" u="none" strike="noStrike" dirty="0">
                          <a:solidFill>
                            <a:srgbClr val="002060"/>
                          </a:solidFill>
                          <a:effectLst/>
                          <a:latin typeface="Times New Roman"/>
                        </a:rPr>
                        <a:t>, Iraq, </a:t>
                      </a:r>
                      <a:r>
                        <a:rPr lang="en-GB" sz="1400" b="1" i="0" u="none" strike="noStrike" dirty="0" smtClean="0">
                          <a:solidFill>
                            <a:srgbClr val="002060"/>
                          </a:solidFill>
                          <a:effectLst/>
                          <a:latin typeface="Times New Roman"/>
                        </a:rPr>
                        <a:t>Yemen)</a:t>
                      </a:r>
                      <a:endParaRPr lang="en-GB" sz="1400" b="1" i="0" u="none" strike="noStrike" dirty="0">
                        <a:solidFill>
                          <a:srgbClr val="002060"/>
                        </a:solidFill>
                        <a:effectLst/>
                        <a:latin typeface="Times New Roman"/>
                      </a:endParaRPr>
                    </a:p>
                  </a:txBody>
                  <a:tcPr marL="7957" marR="7957" marT="7957"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8E4BC"/>
                    </a:solidFill>
                  </a:tcPr>
                </a:tc>
                <a:tc>
                  <a:txBody>
                    <a:bodyPr/>
                    <a:lstStyle/>
                    <a:p>
                      <a:pPr marL="0" algn="ctr" defTabSz="914400" rtl="0" eaLnBrk="1" fontAlgn="ctr" latinLnBrk="0" hangingPunct="1"/>
                      <a:r>
                        <a:rPr lang="en-GB" sz="1400" b="0" i="0" u="none" strike="noStrike" kern="1200" dirty="0">
                          <a:solidFill>
                            <a:srgbClr val="002060"/>
                          </a:solidFill>
                          <a:effectLst/>
                          <a:latin typeface="Times New Roman"/>
                          <a:ea typeface="+mn-ea"/>
                          <a:cs typeface="+mn-cs"/>
                        </a:rPr>
                        <a:t>1,9</a:t>
                      </a: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8E4BC"/>
                    </a:solidFill>
                  </a:tcPr>
                </a:tc>
                <a:tc>
                  <a:txBody>
                    <a:bodyPr/>
                    <a:lstStyle/>
                    <a:p>
                      <a:pPr algn="ctr" fontAlgn="ctr"/>
                      <a:r>
                        <a:rPr lang="en-GB" sz="1400" b="0" i="0" u="none" strike="noStrike" dirty="0">
                          <a:solidFill>
                            <a:srgbClr val="002060"/>
                          </a:solidFill>
                          <a:effectLst/>
                          <a:latin typeface="Times New Roman"/>
                        </a:rPr>
                        <a:t>2,00</a:t>
                      </a: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8E4BC"/>
                    </a:solidFill>
                  </a:tcPr>
                </a:tc>
                <a:tc>
                  <a:txBody>
                    <a:bodyPr/>
                    <a:lstStyle/>
                    <a:p>
                      <a:pPr marL="0" algn="ctr" defTabSz="914400" rtl="0" eaLnBrk="1" fontAlgn="ctr" latinLnBrk="0" hangingPunct="1"/>
                      <a:r>
                        <a:rPr lang="en-GB" sz="1400" b="0" i="0" u="none" strike="noStrike" kern="1200" dirty="0" smtClean="0">
                          <a:solidFill>
                            <a:srgbClr val="002060"/>
                          </a:solidFill>
                          <a:effectLst/>
                          <a:latin typeface="Times New Roman"/>
                          <a:ea typeface="+mn-ea"/>
                          <a:cs typeface="+mn-cs"/>
                        </a:rPr>
                        <a:t>2,10</a:t>
                      </a:r>
                      <a:endParaRPr lang="en-GB" sz="1400" b="0" i="0" u="none" strike="noStrike" kern="1200" dirty="0">
                        <a:solidFill>
                          <a:srgbClr val="002060"/>
                        </a:solidFill>
                        <a:effectLst/>
                        <a:latin typeface="Times New Roman"/>
                        <a:ea typeface="+mn-ea"/>
                        <a:cs typeface="+mn-cs"/>
                      </a:endParaRPr>
                    </a:p>
                  </a:txBody>
                  <a:tcPr marL="7346" marR="7346" marT="662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8E4BC"/>
                    </a:solidFill>
                  </a:tcPr>
                </a:tc>
                <a:tc>
                  <a:txBody>
                    <a:bodyPr/>
                    <a:lstStyle/>
                    <a:p>
                      <a:pPr marL="0" algn="ctr" defTabSz="914400" rtl="0" eaLnBrk="1" fontAlgn="ctr" latinLnBrk="0" hangingPunct="1"/>
                      <a:r>
                        <a:rPr lang="fr-BE" sz="1400" b="0" i="0" u="none" strike="noStrike" kern="1200" dirty="0" smtClean="0">
                          <a:solidFill>
                            <a:srgbClr val="002060"/>
                          </a:solidFill>
                          <a:effectLst/>
                          <a:latin typeface="Times New Roman"/>
                          <a:ea typeface="+mn-ea"/>
                          <a:cs typeface="+mn-cs"/>
                        </a:rPr>
                        <a:t>2,20</a:t>
                      </a:r>
                      <a:endParaRPr lang="en-GB" sz="1400" b="0" i="0" u="none" strike="noStrike" kern="1200" dirty="0">
                        <a:solidFill>
                          <a:srgbClr val="002060"/>
                        </a:solidFill>
                        <a:effectLst/>
                        <a:latin typeface="Times New Roman"/>
                        <a:ea typeface="+mn-ea"/>
                        <a:cs typeface="+mn-cs"/>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8E4BC"/>
                    </a:solidFill>
                  </a:tcPr>
                </a:tc>
                <a:tc>
                  <a:txBody>
                    <a:bodyPr/>
                    <a:lstStyle/>
                    <a:p>
                      <a:pPr algn="ctr" fontAlgn="ctr"/>
                      <a:r>
                        <a:rPr lang="en-GB" sz="1400" b="1" i="1" u="none" strike="noStrike" dirty="0" smtClean="0">
                          <a:solidFill>
                            <a:srgbClr val="FF0000"/>
                          </a:solidFill>
                          <a:effectLst/>
                          <a:latin typeface="Times New Roman"/>
                        </a:rPr>
                        <a:t>3,19</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8E4BC"/>
                    </a:solidFill>
                  </a:tcPr>
                </a:tc>
                <a:tc gridSpan="2">
                  <a:txBody>
                    <a:bodyPr/>
                    <a:lstStyle/>
                    <a:p>
                      <a:pPr algn="ctr" fontAlgn="ctr"/>
                      <a:r>
                        <a:rPr lang="en-GB" sz="1400" b="1" i="1" u="none" strike="noStrike" dirty="0" smtClean="0">
                          <a:solidFill>
                            <a:srgbClr val="FF0000"/>
                          </a:solidFill>
                          <a:effectLst/>
                          <a:latin typeface="Times New Roman"/>
                        </a:rPr>
                        <a:t>4</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8E4BC"/>
                    </a:solidFill>
                  </a:tcPr>
                </a:tc>
                <a:tc hMerge="1">
                  <a:txBody>
                    <a:bodyPr/>
                    <a:lstStyle/>
                    <a:p>
                      <a:pPr algn="ctr" fontAlgn="ct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8E4BC"/>
                    </a:solidFill>
                  </a:tcPr>
                </a:tc>
                <a:extLst>
                  <a:ext uri="{0D108BD9-81ED-4DB2-BD59-A6C34878D82A}">
                    <a16:rowId xmlns="" xmlns:a16="http://schemas.microsoft.com/office/drawing/2014/main" val="10010"/>
                  </a:ext>
                </a:extLst>
              </a:tr>
              <a:tr h="221159">
                <a:tc>
                  <a:txBody>
                    <a:bodyPr/>
                    <a:lstStyle/>
                    <a:p>
                      <a:pPr algn="l" fontAlgn="ctr"/>
                      <a:r>
                        <a:rPr lang="en-GB" sz="1400" b="1" i="0" u="none" strike="noStrike" dirty="0">
                          <a:solidFill>
                            <a:srgbClr val="002060"/>
                          </a:solidFill>
                          <a:effectLst/>
                          <a:latin typeface="Times New Roman"/>
                        </a:rPr>
                        <a:t>REGION 10  - South Africa</a:t>
                      </a:r>
                    </a:p>
                  </a:txBody>
                  <a:tcPr marL="7957" marR="7957" marT="7957"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9AB"/>
                    </a:solidFill>
                  </a:tcPr>
                </a:tc>
                <a:tc>
                  <a:txBody>
                    <a:bodyPr/>
                    <a:lstStyle/>
                    <a:p>
                      <a:pPr marL="0" algn="ctr" defTabSz="914400" rtl="0" eaLnBrk="1" fontAlgn="ctr" latinLnBrk="0" hangingPunct="1"/>
                      <a:r>
                        <a:rPr lang="en-GB" sz="1400" b="0" i="0" u="none" strike="noStrike" kern="1200" dirty="0">
                          <a:solidFill>
                            <a:srgbClr val="002060"/>
                          </a:solidFill>
                          <a:effectLst/>
                          <a:latin typeface="Times New Roman"/>
                          <a:ea typeface="+mn-ea"/>
                          <a:cs typeface="+mn-cs"/>
                        </a:rPr>
                        <a:t>3,42</a:t>
                      </a: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9AB"/>
                    </a:solidFill>
                  </a:tcPr>
                </a:tc>
                <a:tc>
                  <a:txBody>
                    <a:bodyPr/>
                    <a:lstStyle/>
                    <a:p>
                      <a:pPr algn="ctr" fontAlgn="ctr"/>
                      <a:r>
                        <a:rPr lang="en-GB" sz="1400" b="0" i="0" u="none" strike="noStrike" dirty="0">
                          <a:solidFill>
                            <a:srgbClr val="002060"/>
                          </a:solidFill>
                          <a:effectLst/>
                          <a:latin typeface="Times New Roman"/>
                        </a:rPr>
                        <a:t>3,91</a:t>
                      </a: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9AB"/>
                    </a:solidFill>
                  </a:tcPr>
                </a:tc>
                <a:tc>
                  <a:txBody>
                    <a:bodyPr/>
                    <a:lstStyle/>
                    <a:p>
                      <a:pPr marL="0" algn="ctr" defTabSz="914400" rtl="0" eaLnBrk="1" fontAlgn="ctr" latinLnBrk="0" hangingPunct="1"/>
                      <a:r>
                        <a:rPr lang="en-GB" sz="1400" b="0" i="0" u="none" strike="noStrike" kern="1200" dirty="0" smtClean="0">
                          <a:solidFill>
                            <a:srgbClr val="002060"/>
                          </a:solidFill>
                          <a:effectLst/>
                          <a:latin typeface="Times New Roman"/>
                          <a:ea typeface="+mn-ea"/>
                          <a:cs typeface="+mn-cs"/>
                        </a:rPr>
                        <a:t>4,20</a:t>
                      </a:r>
                      <a:endParaRPr lang="en-GB" sz="1400" b="0" i="0" u="none" strike="noStrike" kern="1200" dirty="0">
                        <a:solidFill>
                          <a:srgbClr val="002060"/>
                        </a:solidFill>
                        <a:effectLst/>
                        <a:latin typeface="Times New Roman"/>
                        <a:ea typeface="+mn-ea"/>
                        <a:cs typeface="+mn-cs"/>
                      </a:endParaRPr>
                    </a:p>
                  </a:txBody>
                  <a:tcPr marL="7346" marR="7346" marT="662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9AB"/>
                    </a:solidFill>
                  </a:tcPr>
                </a:tc>
                <a:tc>
                  <a:txBody>
                    <a:bodyPr/>
                    <a:lstStyle/>
                    <a:p>
                      <a:pPr marL="0" algn="ctr" defTabSz="914400" rtl="0" eaLnBrk="1" fontAlgn="ctr" latinLnBrk="0" hangingPunct="1"/>
                      <a:r>
                        <a:rPr lang="fr-BE" sz="1400" b="0" i="0" u="none" strike="noStrike" kern="1200" dirty="0" smtClean="0">
                          <a:solidFill>
                            <a:srgbClr val="002060"/>
                          </a:solidFill>
                          <a:effectLst/>
                          <a:latin typeface="Times New Roman"/>
                          <a:ea typeface="+mn-ea"/>
                          <a:cs typeface="+mn-cs"/>
                        </a:rPr>
                        <a:t>4,50</a:t>
                      </a:r>
                      <a:endParaRPr lang="en-GB" sz="1400" b="0" i="0" u="none" strike="noStrike" kern="1200" dirty="0">
                        <a:solidFill>
                          <a:srgbClr val="002060"/>
                        </a:solidFill>
                        <a:effectLst/>
                        <a:latin typeface="Times New Roman"/>
                        <a:ea typeface="+mn-ea"/>
                        <a:cs typeface="+mn-cs"/>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9AB"/>
                    </a:solidFill>
                  </a:tcPr>
                </a:tc>
                <a:tc>
                  <a:txBody>
                    <a:bodyPr/>
                    <a:lstStyle/>
                    <a:p>
                      <a:pPr algn="ctr" fontAlgn="ctr"/>
                      <a:r>
                        <a:rPr lang="en-GB" sz="1400" b="1" i="1" u="none" strike="noStrike" dirty="0" smtClean="0">
                          <a:solidFill>
                            <a:srgbClr val="FF0000"/>
                          </a:solidFill>
                          <a:effectLst/>
                          <a:latin typeface="Times New Roman"/>
                        </a:rPr>
                        <a:t>5,01</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9AB"/>
                    </a:solidFill>
                  </a:tcPr>
                </a:tc>
                <a:tc gridSpan="2">
                  <a:txBody>
                    <a:bodyPr/>
                    <a:lstStyle/>
                    <a:p>
                      <a:pPr algn="ctr" fontAlgn="ctr"/>
                      <a:r>
                        <a:rPr lang="fr-BE" sz="1400" b="1" i="1" u="none" strike="noStrike" dirty="0" smtClean="0">
                          <a:solidFill>
                            <a:srgbClr val="FF0000"/>
                          </a:solidFill>
                          <a:effectLst/>
                          <a:latin typeface="Times New Roman"/>
                        </a:rPr>
                        <a:t>6</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9AB"/>
                    </a:solidFill>
                  </a:tcPr>
                </a:tc>
                <a:tc hMerge="1">
                  <a:txBody>
                    <a:bodyPr/>
                    <a:lstStyle/>
                    <a:p>
                      <a:pPr algn="ctr" fontAlgn="ct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9AB"/>
                    </a:solidFill>
                  </a:tcPr>
                </a:tc>
                <a:extLst>
                  <a:ext uri="{0D108BD9-81ED-4DB2-BD59-A6C34878D82A}">
                    <a16:rowId xmlns="" xmlns:a16="http://schemas.microsoft.com/office/drawing/2014/main" val="10011"/>
                  </a:ext>
                </a:extLst>
              </a:tr>
              <a:tr h="266635">
                <a:tc>
                  <a:txBody>
                    <a:bodyPr/>
                    <a:lstStyle/>
                    <a:p>
                      <a:pPr algn="l" fontAlgn="ctr"/>
                      <a:r>
                        <a:rPr lang="en-GB" sz="1400" b="1" i="0" u="none" strike="noStrike" dirty="0">
                          <a:solidFill>
                            <a:srgbClr val="002060"/>
                          </a:solidFill>
                          <a:effectLst/>
                          <a:latin typeface="Times New Roman"/>
                        </a:rPr>
                        <a:t>REGION 11 - ACP countries</a:t>
                      </a:r>
                    </a:p>
                  </a:txBody>
                  <a:tcPr marL="7957" marR="7957" marT="7957"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CC99"/>
                    </a:solidFill>
                  </a:tcPr>
                </a:tc>
                <a:tc>
                  <a:txBody>
                    <a:bodyPr/>
                    <a:lstStyle/>
                    <a:p>
                      <a:pPr marL="0" algn="ctr" defTabSz="914400" rtl="0" eaLnBrk="1" fontAlgn="ctr" latinLnBrk="0" hangingPunct="1"/>
                      <a:r>
                        <a:rPr lang="en-GB" sz="1400" b="0" i="0" u="none" strike="noStrike" kern="1200" dirty="0">
                          <a:solidFill>
                            <a:srgbClr val="002060"/>
                          </a:solidFill>
                          <a:effectLst/>
                          <a:latin typeface="Times New Roman"/>
                          <a:ea typeface="+mn-ea"/>
                          <a:cs typeface="+mn-cs"/>
                        </a:rPr>
                        <a:t>5,29</a:t>
                      </a: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CC99"/>
                    </a:solidFill>
                  </a:tcPr>
                </a:tc>
                <a:tc>
                  <a:txBody>
                    <a:bodyPr/>
                    <a:lstStyle/>
                    <a:p>
                      <a:pPr algn="ctr" fontAlgn="ctr"/>
                      <a:r>
                        <a:rPr lang="en-GB" sz="1400" b="0" i="0" u="none" strike="noStrike" dirty="0">
                          <a:solidFill>
                            <a:srgbClr val="002060"/>
                          </a:solidFill>
                          <a:effectLst/>
                          <a:latin typeface="Times New Roman"/>
                        </a:rPr>
                        <a:t>5,64</a:t>
                      </a: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CC99"/>
                    </a:solidFill>
                  </a:tcPr>
                </a:tc>
                <a:tc>
                  <a:txBody>
                    <a:bodyPr/>
                    <a:lstStyle/>
                    <a:p>
                      <a:pPr marL="0" algn="ctr" defTabSz="914400" rtl="0" eaLnBrk="1" fontAlgn="ctr" latinLnBrk="0" hangingPunct="1"/>
                      <a:r>
                        <a:rPr lang="en-GB" sz="1400" b="0" i="0" u="none" strike="noStrike" kern="1200" dirty="0" smtClean="0">
                          <a:solidFill>
                            <a:srgbClr val="002060"/>
                          </a:solidFill>
                          <a:effectLst/>
                          <a:latin typeface="Times New Roman"/>
                          <a:ea typeface="+mn-ea"/>
                          <a:cs typeface="+mn-cs"/>
                        </a:rPr>
                        <a:t>6,00</a:t>
                      </a:r>
                      <a:endParaRPr lang="en-GB" sz="1400" b="0" i="0" u="none" strike="noStrike" kern="1200" dirty="0">
                        <a:solidFill>
                          <a:srgbClr val="002060"/>
                        </a:solidFill>
                        <a:effectLst/>
                        <a:latin typeface="Times New Roman"/>
                        <a:ea typeface="+mn-ea"/>
                        <a:cs typeface="+mn-cs"/>
                      </a:endParaRPr>
                    </a:p>
                  </a:txBody>
                  <a:tcPr marL="7346" marR="7346" marT="662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CC99"/>
                    </a:solidFill>
                  </a:tcPr>
                </a:tc>
                <a:tc>
                  <a:txBody>
                    <a:bodyPr/>
                    <a:lstStyle/>
                    <a:p>
                      <a:pPr marL="0" algn="ctr" defTabSz="914400" rtl="0" eaLnBrk="1" fontAlgn="ctr" latinLnBrk="0" hangingPunct="1"/>
                      <a:r>
                        <a:rPr lang="fr-BE" sz="1400" b="0" i="0" u="none" strike="noStrike" kern="1200" dirty="0" smtClean="0">
                          <a:solidFill>
                            <a:srgbClr val="002060"/>
                          </a:solidFill>
                          <a:effectLst/>
                          <a:latin typeface="Times New Roman"/>
                          <a:ea typeface="+mn-ea"/>
                          <a:cs typeface="+mn-cs"/>
                        </a:rPr>
                        <a:t>6,35</a:t>
                      </a:r>
                      <a:endParaRPr lang="en-GB" sz="1400" b="0" i="0" u="none" strike="noStrike" kern="1200" dirty="0">
                        <a:solidFill>
                          <a:srgbClr val="002060"/>
                        </a:solidFill>
                        <a:effectLst/>
                        <a:latin typeface="Times New Roman"/>
                        <a:ea typeface="+mn-ea"/>
                        <a:cs typeface="+mn-cs"/>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CC99"/>
                    </a:solidFill>
                  </a:tcPr>
                </a:tc>
                <a:tc>
                  <a:txBody>
                    <a:bodyPr/>
                    <a:lstStyle/>
                    <a:p>
                      <a:pPr algn="ctr" fontAlgn="ctr"/>
                      <a:r>
                        <a:rPr lang="en-GB" sz="1400" b="1" i="1" u="none" strike="noStrike" dirty="0" smtClean="0">
                          <a:solidFill>
                            <a:srgbClr val="FF0000"/>
                          </a:solidFill>
                          <a:effectLst/>
                          <a:latin typeface="Times New Roman"/>
                        </a:rPr>
                        <a:t>6,71</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CC99"/>
                    </a:solidFill>
                  </a:tcPr>
                </a:tc>
                <a:tc gridSpan="2">
                  <a:txBody>
                    <a:bodyPr/>
                    <a:lstStyle/>
                    <a:p>
                      <a:pPr algn="ctr" fontAlgn="ctr"/>
                      <a:r>
                        <a:rPr lang="en-GB" sz="1400" b="1" i="1" u="none" strike="noStrike" dirty="0" smtClean="0">
                          <a:solidFill>
                            <a:srgbClr val="FF0000"/>
                          </a:solidFill>
                          <a:effectLst/>
                          <a:latin typeface="Times New Roman"/>
                        </a:rPr>
                        <a:t>8</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CC99"/>
                    </a:solidFill>
                  </a:tcPr>
                </a:tc>
                <a:tc hMerge="1">
                  <a:txBody>
                    <a:bodyPr/>
                    <a:lstStyle/>
                    <a:p>
                      <a:pPr algn="ctr" fontAlgn="ct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CC99"/>
                    </a:solidFill>
                  </a:tcPr>
                </a:tc>
                <a:extLst>
                  <a:ext uri="{0D108BD9-81ED-4DB2-BD59-A6C34878D82A}">
                    <a16:rowId xmlns="" xmlns:a16="http://schemas.microsoft.com/office/drawing/2014/main" val="10012"/>
                  </a:ext>
                </a:extLst>
              </a:tr>
              <a:tr h="272507">
                <a:tc>
                  <a:txBody>
                    <a:bodyPr/>
                    <a:lstStyle/>
                    <a:p>
                      <a:pPr algn="l" fontAlgn="ctr"/>
                      <a:r>
                        <a:rPr lang="en-GB" sz="1400" b="1" i="0" u="none" strike="noStrike" dirty="0">
                          <a:solidFill>
                            <a:srgbClr val="FFFFFF"/>
                          </a:solidFill>
                          <a:effectLst/>
                          <a:latin typeface="Times New Roman"/>
                        </a:rPr>
                        <a:t>TOTAL</a:t>
                      </a:r>
                    </a:p>
                  </a:txBody>
                  <a:tcPr marL="7957" marR="7957" marT="7957"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1400" b="0" i="0" u="none" strike="noStrike" dirty="0" smtClean="0">
                          <a:solidFill>
                            <a:srgbClr val="FFFFFF"/>
                          </a:solidFill>
                          <a:effectLst/>
                          <a:latin typeface="Times New Roman"/>
                        </a:rPr>
                        <a:t>131,47</a:t>
                      </a:r>
                      <a:endParaRPr lang="en-GB" sz="1400" b="0" i="0" u="none" strike="noStrike" dirty="0">
                        <a:solidFill>
                          <a:schemeClr val="bg1"/>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2060"/>
                    </a:solidFill>
                  </a:tcPr>
                </a:tc>
                <a:tc>
                  <a:txBody>
                    <a:bodyPr/>
                    <a:lstStyle/>
                    <a:p>
                      <a:pPr algn="ctr" fontAlgn="ctr"/>
                      <a:r>
                        <a:rPr lang="en-GB" sz="1400" b="0" i="0" u="none" strike="noStrike" dirty="0">
                          <a:solidFill>
                            <a:schemeClr val="bg1"/>
                          </a:solidFill>
                          <a:effectLst/>
                          <a:latin typeface="Times New Roman"/>
                        </a:rPr>
                        <a:t>138,68</a:t>
                      </a: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2060"/>
                    </a:solidFill>
                  </a:tcPr>
                </a:tc>
                <a:tc>
                  <a:txBody>
                    <a:bodyPr/>
                    <a:lstStyle/>
                    <a:p>
                      <a:pPr marL="0" algn="ctr" defTabSz="810433" rtl="0" eaLnBrk="1" fontAlgn="ctr" latinLnBrk="0" hangingPunct="1"/>
                      <a:r>
                        <a:rPr lang="en-GB" sz="1200" b="0" i="0" u="none" strike="noStrike" kern="1200" dirty="0" smtClean="0">
                          <a:solidFill>
                            <a:schemeClr val="bg1"/>
                          </a:solidFill>
                          <a:effectLst/>
                          <a:latin typeface="Times New Roman"/>
                          <a:ea typeface="+mn-ea"/>
                          <a:cs typeface="+mn-cs"/>
                        </a:rPr>
                        <a:t>136,15</a:t>
                      </a:r>
                      <a:endParaRPr lang="en-GB" sz="1200" b="0" i="0" u="none" strike="noStrike" kern="1200" dirty="0">
                        <a:solidFill>
                          <a:schemeClr val="bg1"/>
                        </a:solidFill>
                        <a:effectLst/>
                        <a:latin typeface="Times New Roman"/>
                        <a:ea typeface="+mn-ea"/>
                        <a:cs typeface="+mn-cs"/>
                      </a:endParaRPr>
                    </a:p>
                  </a:txBody>
                  <a:tcPr marL="7346" marR="7346" marT="662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2060"/>
                    </a:solidFill>
                  </a:tcPr>
                </a:tc>
                <a:tc>
                  <a:txBody>
                    <a:bodyPr/>
                    <a:lstStyle/>
                    <a:p>
                      <a:pPr marL="0" algn="ctr" defTabSz="810433" rtl="0" eaLnBrk="1" fontAlgn="ctr" latinLnBrk="0" hangingPunct="1"/>
                      <a:r>
                        <a:rPr lang="fr-BE" sz="1200" b="0" i="0" u="none" strike="noStrike" kern="1200" dirty="0" smtClean="0">
                          <a:solidFill>
                            <a:schemeClr val="bg1"/>
                          </a:solidFill>
                          <a:effectLst/>
                          <a:latin typeface="Times New Roman"/>
                          <a:ea typeface="+mn-ea"/>
                          <a:cs typeface="+mn-cs"/>
                        </a:rPr>
                        <a:t>148,81</a:t>
                      </a:r>
                      <a:endParaRPr lang="en-GB" sz="1200" b="0" i="0" u="none" strike="noStrike" kern="1200" dirty="0">
                        <a:solidFill>
                          <a:schemeClr val="bg1"/>
                        </a:solidFill>
                        <a:effectLst/>
                        <a:latin typeface="Times New Roman"/>
                        <a:ea typeface="+mn-ea"/>
                        <a:cs typeface="+mn-cs"/>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2060"/>
                    </a:solidFill>
                  </a:tcPr>
                </a:tc>
                <a:tc>
                  <a:txBody>
                    <a:bodyPr/>
                    <a:lstStyle/>
                    <a:p>
                      <a:pPr algn="ctr" fontAlgn="ctr"/>
                      <a:r>
                        <a:rPr lang="en-GB" sz="1400" b="1" i="1" u="none" strike="noStrike" dirty="0" smtClean="0">
                          <a:solidFill>
                            <a:srgbClr val="FF0000"/>
                          </a:solidFill>
                          <a:effectLst/>
                          <a:latin typeface="Times New Roman"/>
                        </a:rPr>
                        <a:t>162,63</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2060"/>
                    </a:solidFill>
                  </a:tcPr>
                </a:tc>
                <a:tc gridSpan="2">
                  <a:txBody>
                    <a:bodyPr/>
                    <a:lstStyle/>
                    <a:p>
                      <a:pPr algn="ctr" fontAlgn="ctr"/>
                      <a:r>
                        <a:rPr lang="en-GB" sz="1400" b="1" i="1" u="none" strike="noStrike" dirty="0" smtClean="0">
                          <a:solidFill>
                            <a:srgbClr val="FF0000"/>
                          </a:solidFill>
                          <a:effectLst/>
                          <a:latin typeface="Times New Roman"/>
                        </a:rPr>
                        <a:t>182</a:t>
                      </a: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2060"/>
                    </a:solidFill>
                  </a:tcPr>
                </a:tc>
                <a:tc hMerge="1">
                  <a:txBody>
                    <a:bodyPr/>
                    <a:lstStyle/>
                    <a:p>
                      <a:pPr algn="ctr" fontAlgn="ctr"/>
                      <a:endParaRPr lang="en-GB" sz="1400" b="1" i="1" u="none" strike="noStrike" dirty="0">
                        <a:solidFill>
                          <a:srgbClr val="FF0000"/>
                        </a:solidFill>
                        <a:effectLst/>
                        <a:latin typeface="Times New Roman"/>
                      </a:endParaRPr>
                    </a:p>
                  </a:txBody>
                  <a:tcPr marL="7957" marR="7957" marT="7957"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2060"/>
                    </a:solidFill>
                  </a:tcPr>
                </a:tc>
                <a:extLst>
                  <a:ext uri="{0D108BD9-81ED-4DB2-BD59-A6C34878D82A}">
                    <a16:rowId xmlns="" xmlns:a16="http://schemas.microsoft.com/office/drawing/2014/main" val="10013"/>
                  </a:ext>
                </a:extLst>
              </a:tr>
              <a:tr h="774049">
                <a:tc gridSpan="7">
                  <a:txBody>
                    <a:bodyPr/>
                    <a:lstStyle/>
                    <a:p>
                      <a:pPr marL="0" marR="0" indent="0" algn="just" defTabSz="914400" rtl="0" eaLnBrk="1" fontAlgn="ctr" latinLnBrk="0" hangingPunct="1">
                        <a:lnSpc>
                          <a:spcPct val="100000"/>
                        </a:lnSpc>
                        <a:spcBef>
                          <a:spcPts val="0"/>
                        </a:spcBef>
                        <a:spcAft>
                          <a:spcPts val="0"/>
                        </a:spcAft>
                        <a:buClrTx/>
                        <a:buSzTx/>
                        <a:buFontTx/>
                        <a:buNone/>
                        <a:tabLst/>
                        <a:defRPr/>
                      </a:pPr>
                      <a:r>
                        <a:rPr lang="fr-BE" sz="1200" b="0" i="1" u="none" strike="noStrike" dirty="0" smtClean="0">
                          <a:solidFill>
                            <a:srgbClr val="002060"/>
                          </a:solidFill>
                          <a:effectLst/>
                          <a:latin typeface="Times New Roman"/>
                        </a:rPr>
                        <a:t>*</a:t>
                      </a:r>
                      <a:r>
                        <a:rPr lang="fr-BE" sz="1200" b="0" i="1" u="none" strike="noStrike" baseline="0" dirty="0" smtClean="0">
                          <a:solidFill>
                            <a:srgbClr val="002060"/>
                          </a:solidFill>
                          <a:effectLst/>
                          <a:latin typeface="Times New Roman"/>
                        </a:rPr>
                        <a:t> </a:t>
                      </a:r>
                      <a:r>
                        <a:rPr lang="en-GB" sz="1200" b="0" i="1" u="none" strike="noStrike" dirty="0" smtClean="0">
                          <a:solidFill>
                            <a:srgbClr val="002060"/>
                          </a:solidFill>
                          <a:effectLst/>
                          <a:latin typeface="Times New Roman"/>
                        </a:rPr>
                        <a:t>An additional allocation for Georgia/Ukraine might become available subject to the relevant Commission decisions being taken.</a:t>
                      </a:r>
                    </a:p>
                    <a:p>
                      <a:pPr algn="just" fontAlgn="ctr"/>
                      <a:r>
                        <a:rPr lang="en-GB" sz="1200" b="0" i="1" u="none" strike="noStrike" dirty="0" smtClean="0">
                          <a:solidFill>
                            <a:srgbClr val="002060"/>
                          </a:solidFill>
                          <a:effectLst/>
                          <a:latin typeface="Times New Roman"/>
                        </a:rPr>
                        <a:t>** </a:t>
                      </a:r>
                      <a:r>
                        <a:rPr lang="en-GB" sz="1200" b="0" i="1" u="none" strike="noStrike" dirty="0">
                          <a:solidFill>
                            <a:srgbClr val="002060"/>
                          </a:solidFill>
                          <a:effectLst/>
                          <a:latin typeface="Times New Roman"/>
                        </a:rPr>
                        <a:t>Calculated on the average grant/project recorded in </a:t>
                      </a:r>
                      <a:r>
                        <a:rPr lang="en-GB" sz="1200" b="0" i="1" u="none" strike="noStrike" dirty="0" smtClean="0">
                          <a:solidFill>
                            <a:srgbClr val="002060"/>
                          </a:solidFill>
                          <a:effectLst/>
                          <a:latin typeface="Times New Roman"/>
                        </a:rPr>
                        <a:t>2019</a:t>
                      </a:r>
                      <a:endParaRPr lang="en-GB" sz="1200" b="0" i="1" u="none" strike="noStrike" dirty="0">
                        <a:solidFill>
                          <a:srgbClr val="002060"/>
                        </a:solidFill>
                        <a:effectLst/>
                        <a:latin typeface="Times New Roman"/>
                      </a:endParaRPr>
                    </a:p>
                  </a:txBody>
                  <a:tcPr marL="7957" marR="7957" marT="7957" marB="0" anchor="ctr">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GB"/>
                    </a:p>
                  </a:txBody>
                  <a:tcPr/>
                </a:tc>
                <a:tc hMerge="1">
                  <a:txBody>
                    <a:bodyPr/>
                    <a:lstStyle/>
                    <a:p>
                      <a:pPr algn="l" fontAlgn="b"/>
                      <a:endParaRPr lang="en-GB" sz="1400" b="0" i="0" u="none" strike="noStrike" dirty="0">
                        <a:solidFill>
                          <a:srgbClr val="000000"/>
                        </a:solidFill>
                        <a:effectLst/>
                        <a:latin typeface="Calibri"/>
                      </a:endParaRPr>
                    </a:p>
                  </a:txBody>
                  <a:tcPr marL="7957" marR="7957" marT="7957" marB="0" anchor="b">
                    <a:lnL>
                      <a:noFill/>
                    </a:lnL>
                    <a:lnR>
                      <a:noFill/>
                    </a:lnR>
                    <a:lnT w="6350" cap="flat" cmpd="sng" algn="ctr">
                      <a:solidFill>
                        <a:srgbClr val="000000"/>
                      </a:solidFill>
                      <a:prstDash val="dot"/>
                      <a:round/>
                      <a:headEnd type="none" w="med" len="med"/>
                      <a:tailEnd type="none" w="med" len="med"/>
                    </a:lnT>
                    <a:lnB>
                      <a:noFill/>
                    </a:lnB>
                  </a:tcPr>
                </a:tc>
                <a:tc hMerge="1">
                  <a:txBody>
                    <a:bodyPr/>
                    <a:lstStyle/>
                    <a:p>
                      <a:endParaRPr lang="en-GB"/>
                    </a:p>
                  </a:txBody>
                  <a:tcPr/>
                </a:tc>
                <a:tc hMerge="1">
                  <a:txBody>
                    <a:bodyPr/>
                    <a:lstStyle/>
                    <a:p>
                      <a:endParaRPr lang="en-GB"/>
                    </a:p>
                  </a:txBody>
                  <a:tcPr/>
                </a:tc>
                <a:tc hMerge="1">
                  <a:txBody>
                    <a:bodyPr/>
                    <a:lstStyle/>
                    <a:p>
                      <a:endParaRPr lang="fr-BE"/>
                    </a:p>
                  </a:txBody>
                  <a:tcPr/>
                </a:tc>
                <a:tc hMerge="1">
                  <a:txBody>
                    <a:bodyPr/>
                    <a:lstStyle/>
                    <a:p>
                      <a:endParaRPr lang="en-GB"/>
                    </a:p>
                  </a:txBody>
                  <a:tcPr/>
                </a:tc>
                <a:tc>
                  <a:txBody>
                    <a:bodyPr/>
                    <a:lstStyle/>
                    <a:p>
                      <a:pPr algn="l" fontAlgn="b"/>
                      <a:endParaRPr lang="en-GB" sz="1400" b="0" i="0" u="none" strike="noStrike" dirty="0">
                        <a:solidFill>
                          <a:srgbClr val="000000"/>
                        </a:solidFill>
                        <a:effectLst/>
                        <a:latin typeface="Calibri"/>
                      </a:endParaRPr>
                    </a:p>
                  </a:txBody>
                  <a:tcPr marL="7957" marR="7957" marT="7957" marB="0" anchor="b">
                    <a:lnL>
                      <a:noFill/>
                    </a:lnL>
                    <a:lnR>
                      <a:noFill/>
                    </a:lnR>
                    <a:lnT>
                      <a:noFill/>
                    </a:lnT>
                    <a:lnB>
                      <a:noFill/>
                    </a:lnB>
                  </a:tcPr>
                </a:tc>
                <a:extLst>
                  <a:ext uri="{0D108BD9-81ED-4DB2-BD59-A6C34878D82A}">
                    <a16:rowId xmlns="" xmlns:a16="http://schemas.microsoft.com/office/drawing/2014/main" val="10014"/>
                  </a:ext>
                </a:extLst>
              </a:tr>
            </a:tbl>
          </a:graphicData>
        </a:graphic>
      </p:graphicFrame>
      <p:sp>
        <p:nvSpPr>
          <p:cNvPr id="3" name="Rectangle 2"/>
          <p:cNvSpPr/>
          <p:nvPr/>
        </p:nvSpPr>
        <p:spPr>
          <a:xfrm>
            <a:off x="5654040" y="129846"/>
            <a:ext cx="4135120" cy="830997"/>
          </a:xfrm>
          <a:prstGeom prst="rect">
            <a:avLst/>
          </a:prstGeom>
        </p:spPr>
        <p:txBody>
          <a:bodyPr wrap="square">
            <a:spAutoFit/>
          </a:bodyPr>
          <a:lstStyle/>
          <a:p>
            <a:pPr algn="ctr">
              <a:defRPr/>
            </a:pPr>
            <a:r>
              <a:rPr lang="fr-BE" b="1" kern="0" dirty="0">
                <a:solidFill>
                  <a:prstClr val="white"/>
                </a:solidFill>
                <a:effectLst>
                  <a:outerShdw blurRad="38100" dist="38100" dir="2700000" algn="tl">
                    <a:srgbClr val="000000">
                      <a:alpha val="43137"/>
                    </a:srgbClr>
                  </a:outerShdw>
                </a:effectLst>
                <a:ea typeface="Verdana" panose="020B0604030504040204" pitchFamily="34" charset="0"/>
                <a:cs typeface="Verdana" panose="020B0604030504040204" pitchFamily="34" charset="0"/>
              </a:rPr>
              <a:t>Indicative budget </a:t>
            </a:r>
            <a:r>
              <a:rPr lang="fr-BE" b="1" kern="0" dirty="0" smtClean="0">
                <a:solidFill>
                  <a:prstClr val="white"/>
                </a:solidFill>
                <a:effectLst>
                  <a:outerShdw blurRad="38100" dist="38100" dir="2700000" algn="tl">
                    <a:srgbClr val="000000">
                      <a:alpha val="43137"/>
                    </a:srgbClr>
                  </a:outerShdw>
                </a:effectLst>
                <a:ea typeface="Verdana" panose="020B0604030504040204" pitchFamily="34" charset="0"/>
                <a:cs typeface="Verdana" panose="020B0604030504040204" pitchFamily="34" charset="0"/>
              </a:rPr>
              <a:t>(</a:t>
            </a:r>
            <a:r>
              <a:rPr lang="fr-BE" b="1" kern="0" dirty="0" err="1" smtClean="0">
                <a:solidFill>
                  <a:prstClr val="white"/>
                </a:solidFill>
                <a:effectLst>
                  <a:outerShdw blurRad="38100" dist="38100" dir="2700000" algn="tl">
                    <a:srgbClr val="000000">
                      <a:alpha val="43137"/>
                    </a:srgbClr>
                  </a:outerShdw>
                </a:effectLst>
                <a:ea typeface="Verdana" panose="020B0604030504040204" pitchFamily="34" charset="0"/>
                <a:cs typeface="Verdana" panose="020B0604030504040204" pitchFamily="34" charset="0"/>
              </a:rPr>
              <a:t>tbc</a:t>
            </a:r>
            <a:r>
              <a:rPr lang="fr-BE" b="1" kern="0" dirty="0" smtClean="0">
                <a:solidFill>
                  <a:prstClr val="white"/>
                </a:solidFill>
                <a:effectLst>
                  <a:outerShdw blurRad="38100" dist="38100" dir="2700000" algn="tl">
                    <a:srgbClr val="000000">
                      <a:alpha val="43137"/>
                    </a:srgbClr>
                  </a:outerShdw>
                </a:effectLst>
                <a:ea typeface="Verdana" panose="020B0604030504040204" pitchFamily="34" charset="0"/>
                <a:cs typeface="Verdana" panose="020B0604030504040204" pitchFamily="34" charset="0"/>
              </a:rPr>
              <a:t>)</a:t>
            </a:r>
          </a:p>
        </p:txBody>
      </p:sp>
      <p:sp>
        <p:nvSpPr>
          <p:cNvPr id="5" name="Rectangle 4"/>
          <p:cNvSpPr/>
          <p:nvPr/>
        </p:nvSpPr>
        <p:spPr>
          <a:xfrm>
            <a:off x="0" y="129847"/>
            <a:ext cx="4206601" cy="461665"/>
          </a:xfrm>
          <a:prstGeom prst="rect">
            <a:avLst/>
          </a:prstGeom>
        </p:spPr>
        <p:txBody>
          <a:bodyPr wrap="none">
            <a:spAutoFit/>
          </a:bodyPr>
          <a:lstStyle/>
          <a:p>
            <a:pPr algn="ctr">
              <a:defRPr/>
            </a:pPr>
            <a:r>
              <a:rPr lang="fr-BE" b="1" kern="0" dirty="0" smtClean="0">
                <a:solidFill>
                  <a:prstClr val="white"/>
                </a:solidFill>
                <a:effectLst>
                  <a:outerShdw blurRad="38100" dist="38100" dir="2700000" algn="tl">
                    <a:srgbClr val="000000">
                      <a:alpha val="43137"/>
                    </a:srgbClr>
                  </a:outerShdw>
                </a:effectLst>
                <a:ea typeface="Verdana" panose="020B0604030504040204" pitchFamily="34" charset="0"/>
                <a:cs typeface="Verdana" panose="020B0604030504040204" pitchFamily="34" charset="0"/>
              </a:rPr>
              <a:t>Call for </a:t>
            </a:r>
            <a:r>
              <a:rPr lang="fr-BE" b="1" kern="0" dirty="0" err="1" smtClean="0">
                <a:solidFill>
                  <a:prstClr val="white"/>
                </a:solidFill>
                <a:effectLst>
                  <a:outerShdw blurRad="38100" dist="38100" dir="2700000" algn="tl">
                    <a:srgbClr val="000000">
                      <a:alpha val="43137"/>
                    </a:srgbClr>
                  </a:outerShdw>
                </a:effectLst>
                <a:ea typeface="Verdana" panose="020B0604030504040204" pitchFamily="34" charset="0"/>
                <a:cs typeface="Verdana" panose="020B0604030504040204" pitchFamily="34" charset="0"/>
              </a:rPr>
              <a:t>Proposals</a:t>
            </a:r>
            <a:r>
              <a:rPr lang="fr-BE" b="1" kern="0" dirty="0" smtClean="0">
                <a:solidFill>
                  <a:prstClr val="white"/>
                </a:solidFill>
                <a:effectLst>
                  <a:outerShdw blurRad="38100" dist="38100" dir="2700000" algn="tl">
                    <a:srgbClr val="000000">
                      <a:alpha val="43137"/>
                    </a:srgbClr>
                  </a:outerShdw>
                </a:effectLst>
                <a:ea typeface="Verdana" panose="020B0604030504040204" pitchFamily="34" charset="0"/>
                <a:cs typeface="Verdana" panose="020B0604030504040204" pitchFamily="34" charset="0"/>
              </a:rPr>
              <a:t> 2020</a:t>
            </a:r>
            <a:endParaRPr lang="en-GB" sz="2000" b="1" kern="0" dirty="0">
              <a:solidFill>
                <a:prstClr val="white"/>
              </a:solidFill>
              <a:effectLst>
                <a:outerShdw blurRad="38100" dist="38100" dir="2700000" algn="tl">
                  <a:srgbClr val="000000">
                    <a:alpha val="43137"/>
                  </a:srgbClr>
                </a:outerShdw>
              </a:effectLs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4636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2781" y="2097048"/>
            <a:ext cx="8870938" cy="3939500"/>
          </a:xfrm>
          <a:prstGeom prst="rect">
            <a:avLst/>
          </a:prstGeom>
        </p:spPr>
        <p:txBody>
          <a:bodyPr wrap="square" lIns="91398" tIns="45700" rIns="91398" bIns="45700">
            <a:spAutoFit/>
          </a:bodyPr>
          <a:lstStyle/>
          <a:p>
            <a:pPr marL="285750" indent="-285750" algn="just">
              <a:spcAft>
                <a:spcPts val="1200"/>
              </a:spcAft>
              <a:buFont typeface="Wingdings" panose="05000000000000000000" pitchFamily="2" charset="2"/>
              <a:buChar char="Ø"/>
            </a:pPr>
            <a:r>
              <a:rPr lang="en-US" sz="1600" b="1" i="1" dirty="0" smtClean="0">
                <a:solidFill>
                  <a:srgbClr val="0F5494"/>
                </a:solidFill>
                <a:cs typeface="Arial" charset="0"/>
              </a:rPr>
              <a:t>New </a:t>
            </a:r>
            <a:r>
              <a:rPr lang="en-US" sz="1600" b="1" i="1" dirty="0">
                <a:solidFill>
                  <a:srgbClr val="0F5494"/>
                </a:solidFill>
                <a:cs typeface="Arial" charset="0"/>
              </a:rPr>
              <a:t>cross-cutting priority </a:t>
            </a:r>
            <a:r>
              <a:rPr lang="en-US" sz="1600" b="1" dirty="0">
                <a:solidFill>
                  <a:srgbClr val="0F5494"/>
                </a:solidFill>
                <a:cs typeface="Arial" charset="0"/>
              </a:rPr>
              <a:t>on " </a:t>
            </a:r>
            <a:r>
              <a:rPr lang="en-US" sz="1600" b="1" dirty="0" smtClean="0">
                <a:solidFill>
                  <a:srgbClr val="0F5494"/>
                </a:solidFill>
                <a:cs typeface="Arial" charset="0"/>
              </a:rPr>
              <a:t>Climate </a:t>
            </a:r>
            <a:r>
              <a:rPr lang="en-US" sz="1600" b="1" dirty="0">
                <a:solidFill>
                  <a:srgbClr val="0F5494"/>
                </a:solidFill>
                <a:cs typeface="Arial" charset="0"/>
              </a:rPr>
              <a:t>change prevention, adaption and mitigation strategies "</a:t>
            </a:r>
            <a:endParaRPr lang="en-US" sz="1600" b="1" dirty="0" smtClean="0">
              <a:solidFill>
                <a:srgbClr val="0F5494"/>
              </a:solidFill>
              <a:cs typeface="Arial" charset="0"/>
            </a:endParaRPr>
          </a:p>
          <a:p>
            <a:pPr marL="285750" indent="-285750" algn="just">
              <a:spcAft>
                <a:spcPts val="1200"/>
              </a:spcAft>
              <a:buFont typeface="Wingdings" panose="05000000000000000000" pitchFamily="2" charset="2"/>
              <a:buChar char="Ø"/>
            </a:pPr>
            <a:r>
              <a:rPr lang="en-US" sz="1600" b="1" i="1" dirty="0">
                <a:solidFill>
                  <a:srgbClr val="0F5494"/>
                </a:solidFill>
                <a:cs typeface="Arial" charset="0"/>
              </a:rPr>
              <a:t>Exceptional</a:t>
            </a:r>
            <a:r>
              <a:rPr lang="en-US" sz="1600" b="1" dirty="0">
                <a:solidFill>
                  <a:srgbClr val="0F5494"/>
                </a:solidFill>
                <a:cs typeface="Arial" charset="0"/>
              </a:rPr>
              <a:t> costs can be claimed also for travels in cases where the participants opt for cleaner, lower carbon emission means of transport (e.g. train) </a:t>
            </a:r>
          </a:p>
          <a:p>
            <a:pPr marL="285750" indent="-285750" algn="just">
              <a:spcAft>
                <a:spcPts val="1200"/>
              </a:spcAft>
              <a:buFont typeface="Wingdings" panose="05000000000000000000" pitchFamily="2" charset="2"/>
              <a:buChar char="Ø"/>
            </a:pPr>
            <a:r>
              <a:rPr lang="en-US" sz="1600" b="1" dirty="0" smtClean="0">
                <a:solidFill>
                  <a:srgbClr val="0F5494"/>
                </a:solidFill>
                <a:cs typeface="Arial" charset="0"/>
              </a:rPr>
              <a:t>HEIs from </a:t>
            </a:r>
            <a:r>
              <a:rPr lang="en-US" sz="1600" b="1" dirty="0">
                <a:solidFill>
                  <a:srgbClr val="0F5494"/>
                </a:solidFill>
                <a:cs typeface="Arial" charset="0"/>
              </a:rPr>
              <a:t>Chile and Uruguay </a:t>
            </a:r>
            <a:r>
              <a:rPr lang="en-US" sz="1600" b="1" dirty="0" smtClean="0">
                <a:solidFill>
                  <a:srgbClr val="0F5494"/>
                </a:solidFill>
                <a:cs typeface="Arial" charset="0"/>
              </a:rPr>
              <a:t>are eligible as partners in a CBHE project but </a:t>
            </a:r>
            <a:r>
              <a:rPr lang="en-US" sz="1600" b="1" dirty="0">
                <a:solidFill>
                  <a:srgbClr val="0F5494"/>
                </a:solidFill>
                <a:cs typeface="Arial" charset="0"/>
              </a:rPr>
              <a:t>they cannot be an applicant </a:t>
            </a:r>
          </a:p>
          <a:p>
            <a:pPr marL="285750" indent="-285750" algn="just">
              <a:spcAft>
                <a:spcPts val="1200"/>
              </a:spcAft>
              <a:buFont typeface="Wingdings" panose="05000000000000000000" pitchFamily="2" charset="2"/>
              <a:buChar char="Ø"/>
            </a:pPr>
            <a:r>
              <a:rPr lang="en-US" sz="1600" b="1" i="1" dirty="0" smtClean="0">
                <a:solidFill>
                  <a:srgbClr val="0F5494"/>
                </a:solidFill>
                <a:cs typeface="Arial" charset="0"/>
              </a:rPr>
              <a:t>Ukraine </a:t>
            </a:r>
            <a:r>
              <a:rPr lang="en-US" sz="1600" b="1" i="1" dirty="0">
                <a:solidFill>
                  <a:srgbClr val="0F5494"/>
                </a:solidFill>
                <a:cs typeface="Arial" charset="0"/>
              </a:rPr>
              <a:t>and Georgia </a:t>
            </a:r>
            <a:r>
              <a:rPr lang="en-US" sz="1600" b="1" dirty="0">
                <a:solidFill>
                  <a:srgbClr val="0F5494"/>
                </a:solidFill>
                <a:cs typeface="Arial" charset="0"/>
              </a:rPr>
              <a:t>have been awarded 1 extra million €/each</a:t>
            </a:r>
            <a:endParaRPr lang="en-GB" sz="1600" b="1" dirty="0" smtClean="0">
              <a:solidFill>
                <a:srgbClr val="0F5494"/>
              </a:solidFill>
              <a:cs typeface="Arial" charset="0"/>
            </a:endParaRPr>
          </a:p>
          <a:p>
            <a:pPr marL="285750" indent="-285750" algn="just">
              <a:spcAft>
                <a:spcPts val="1200"/>
              </a:spcAft>
              <a:buFont typeface="Wingdings" panose="05000000000000000000" pitchFamily="2" charset="2"/>
              <a:buChar char="Ø"/>
            </a:pPr>
            <a:r>
              <a:rPr lang="en-US" sz="1600" b="1" dirty="0">
                <a:solidFill>
                  <a:srgbClr val="0F5494"/>
                </a:solidFill>
                <a:cs typeface="Arial" charset="0"/>
              </a:rPr>
              <a:t>For </a:t>
            </a:r>
            <a:r>
              <a:rPr lang="en-US" sz="1600" b="1" i="1" u="sng" dirty="0">
                <a:solidFill>
                  <a:srgbClr val="0F5494"/>
                </a:solidFill>
                <a:cs typeface="Arial" charset="0"/>
              </a:rPr>
              <a:t>UK </a:t>
            </a:r>
            <a:r>
              <a:rPr lang="en-US" sz="1600" b="1" i="1" u="sng" dirty="0" err="1" smtClean="0">
                <a:solidFill>
                  <a:srgbClr val="0F5494"/>
                </a:solidFill>
                <a:cs typeface="Arial" charset="0"/>
              </a:rPr>
              <a:t>organisations</a:t>
            </a:r>
            <a:r>
              <a:rPr lang="en-US" sz="1600" b="1" dirty="0" smtClean="0">
                <a:solidFill>
                  <a:srgbClr val="0F5494"/>
                </a:solidFill>
                <a:cs typeface="Arial" charset="0"/>
              </a:rPr>
              <a:t>: eligibility </a:t>
            </a:r>
            <a:r>
              <a:rPr lang="en-US" sz="1600" b="1" dirty="0">
                <a:solidFill>
                  <a:srgbClr val="0F5494"/>
                </a:solidFill>
                <a:cs typeface="Arial" charset="0"/>
              </a:rPr>
              <a:t>criteria must be complied with for the entire duration of the grant. </a:t>
            </a:r>
            <a:r>
              <a:rPr lang="en-US" sz="1600" b="1" dirty="0" err="1" smtClean="0">
                <a:solidFill>
                  <a:srgbClr val="0F5494"/>
                </a:solidFill>
                <a:cs typeface="Arial" charset="0"/>
              </a:rPr>
              <a:t>Brexit</a:t>
            </a:r>
            <a:r>
              <a:rPr lang="en-US" sz="1600" b="1" dirty="0" smtClean="0">
                <a:solidFill>
                  <a:srgbClr val="0F5494"/>
                </a:solidFill>
                <a:cs typeface="Arial" charset="0"/>
              </a:rPr>
              <a:t> should be followed carefully :</a:t>
            </a:r>
          </a:p>
          <a:p>
            <a:pPr algn="just">
              <a:spcAft>
                <a:spcPts val="1200"/>
              </a:spcAft>
            </a:pPr>
            <a:r>
              <a:rPr lang="en-US" sz="1400" b="1" dirty="0" smtClean="0">
                <a:solidFill>
                  <a:srgbClr val="0F5494"/>
                </a:solidFill>
                <a:cs typeface="Arial" charset="0"/>
                <a:hlinkClick r:id="rId3"/>
              </a:rPr>
              <a:t>https</a:t>
            </a:r>
            <a:r>
              <a:rPr lang="en-US" sz="1400" b="1" dirty="0">
                <a:solidFill>
                  <a:srgbClr val="0F5494"/>
                </a:solidFill>
                <a:cs typeface="Arial" charset="0"/>
                <a:hlinkClick r:id="rId3"/>
              </a:rPr>
              <a:t>://</a:t>
            </a:r>
            <a:r>
              <a:rPr lang="en-US" sz="1400" b="1" dirty="0" smtClean="0">
                <a:solidFill>
                  <a:srgbClr val="0F5494"/>
                </a:solidFill>
                <a:cs typeface="Arial" charset="0"/>
                <a:hlinkClick r:id="rId3"/>
              </a:rPr>
              <a:t>ec.europa.eu/programmes/erasmus-plus/about/brexit</a:t>
            </a:r>
            <a:endParaRPr lang="en-GB" sz="1400" b="1" dirty="0">
              <a:solidFill>
                <a:srgbClr val="0F5494"/>
              </a:solidFill>
              <a:cs typeface="Arial" charset="0"/>
            </a:endParaRPr>
          </a:p>
          <a:p>
            <a:pPr algn="just">
              <a:spcAft>
                <a:spcPts val="1200"/>
              </a:spcAft>
            </a:pPr>
            <a:endParaRPr lang="en-US" sz="1600" b="1" dirty="0" smtClean="0">
              <a:solidFill>
                <a:srgbClr val="0F5494"/>
              </a:solidFill>
              <a:cs typeface="Arial"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8931" y="6467495"/>
            <a:ext cx="971682"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bwMode="auto">
          <a:xfrm>
            <a:off x="330200" y="1206500"/>
            <a:ext cx="9436100" cy="736600"/>
          </a:xfrm>
          <a:prstGeom prst="rect">
            <a:avLst/>
          </a:prstGeom>
          <a:solidFill>
            <a:srgbClr val="00B0F0"/>
          </a:solidFill>
          <a:ln>
            <a:solidFill>
              <a:schemeClr val="tx2">
                <a:lumMod val="20000"/>
                <a:lumOff val="80000"/>
              </a:schemeClr>
            </a:solidFill>
          </a:ln>
          <a:extLst/>
        </p:spPr>
        <p:txBody>
          <a:bodyPr anchor="ctr"/>
          <a:lstStyle>
            <a:lvl1pPr algn="l" rtl="0" eaLnBrk="0" fontAlgn="base" hangingPunct="0">
              <a:spcBef>
                <a:spcPct val="0"/>
              </a:spcBef>
              <a:spcAft>
                <a:spcPct val="0"/>
              </a:spcAft>
              <a:defRPr sz="2800" b="1">
                <a:solidFill>
                  <a:srgbClr val="336699"/>
                </a:solidFill>
                <a:latin typeface="+mj-lt"/>
                <a:ea typeface="+mj-ea"/>
                <a:cs typeface="+mj-cs"/>
              </a:defRPr>
            </a:lvl1pPr>
            <a:lvl2pPr algn="l" rtl="0" eaLnBrk="0" fontAlgn="base" hangingPunct="0">
              <a:spcBef>
                <a:spcPct val="0"/>
              </a:spcBef>
              <a:spcAft>
                <a:spcPct val="0"/>
              </a:spcAft>
              <a:defRPr sz="2800" b="1">
                <a:solidFill>
                  <a:srgbClr val="336699"/>
                </a:solidFill>
                <a:latin typeface="Verdana" pitchFamily="34" charset="0"/>
              </a:defRPr>
            </a:lvl2pPr>
            <a:lvl3pPr algn="l" rtl="0" eaLnBrk="0" fontAlgn="base" hangingPunct="0">
              <a:spcBef>
                <a:spcPct val="0"/>
              </a:spcBef>
              <a:spcAft>
                <a:spcPct val="0"/>
              </a:spcAft>
              <a:defRPr sz="2800" b="1">
                <a:solidFill>
                  <a:srgbClr val="336699"/>
                </a:solidFill>
                <a:latin typeface="Verdana" pitchFamily="34" charset="0"/>
              </a:defRPr>
            </a:lvl3pPr>
            <a:lvl4pPr algn="l" rtl="0" eaLnBrk="0" fontAlgn="base" hangingPunct="0">
              <a:spcBef>
                <a:spcPct val="0"/>
              </a:spcBef>
              <a:spcAft>
                <a:spcPct val="0"/>
              </a:spcAft>
              <a:defRPr sz="2800" b="1">
                <a:solidFill>
                  <a:srgbClr val="336699"/>
                </a:solidFill>
                <a:latin typeface="Verdana" pitchFamily="34" charset="0"/>
              </a:defRPr>
            </a:lvl4pPr>
            <a:lvl5pPr algn="l" rtl="0" eaLnBrk="0" fontAlgn="base" hangingPunct="0">
              <a:spcBef>
                <a:spcPct val="0"/>
              </a:spcBef>
              <a:spcAft>
                <a:spcPct val="0"/>
              </a:spcAft>
              <a:defRPr sz="2800" b="1">
                <a:solidFill>
                  <a:srgbClr val="336699"/>
                </a:solidFill>
                <a:latin typeface="Verdana" pitchFamily="34" charset="0"/>
              </a:defRPr>
            </a:lvl5pPr>
            <a:lvl6pPr marL="457200" algn="l" rtl="0" eaLnBrk="1" fontAlgn="base" hangingPunct="1">
              <a:spcBef>
                <a:spcPct val="0"/>
              </a:spcBef>
              <a:spcAft>
                <a:spcPct val="0"/>
              </a:spcAft>
              <a:defRPr sz="2800" b="1">
                <a:solidFill>
                  <a:schemeClr val="bg1"/>
                </a:solidFill>
                <a:latin typeface="Verdana" pitchFamily="34" charset="0"/>
              </a:defRPr>
            </a:lvl6pPr>
            <a:lvl7pPr marL="914400" algn="l" rtl="0" eaLnBrk="1" fontAlgn="base" hangingPunct="1">
              <a:spcBef>
                <a:spcPct val="0"/>
              </a:spcBef>
              <a:spcAft>
                <a:spcPct val="0"/>
              </a:spcAft>
              <a:defRPr sz="2800" b="1">
                <a:solidFill>
                  <a:schemeClr val="bg1"/>
                </a:solidFill>
                <a:latin typeface="Verdana" pitchFamily="34" charset="0"/>
              </a:defRPr>
            </a:lvl7pPr>
            <a:lvl8pPr marL="1371600" algn="l" rtl="0" eaLnBrk="1" fontAlgn="base" hangingPunct="1">
              <a:spcBef>
                <a:spcPct val="0"/>
              </a:spcBef>
              <a:spcAft>
                <a:spcPct val="0"/>
              </a:spcAft>
              <a:defRPr sz="2800" b="1">
                <a:solidFill>
                  <a:schemeClr val="bg1"/>
                </a:solidFill>
                <a:latin typeface="Verdana" pitchFamily="34" charset="0"/>
              </a:defRPr>
            </a:lvl8pPr>
            <a:lvl9pPr marL="1828800" algn="l" rtl="0" eaLnBrk="1" fontAlgn="base" hangingPunct="1">
              <a:spcBef>
                <a:spcPct val="0"/>
              </a:spcBef>
              <a:spcAft>
                <a:spcPct val="0"/>
              </a:spcAft>
              <a:defRPr sz="2800" b="1">
                <a:solidFill>
                  <a:schemeClr val="bg1"/>
                </a:solidFill>
                <a:latin typeface="Verdana" pitchFamily="34" charset="0"/>
              </a:defRPr>
            </a:lvl9pPr>
          </a:lstStyle>
          <a:p>
            <a:pPr algn="ctr">
              <a:defRPr/>
            </a:pPr>
            <a:r>
              <a:rPr lang="fr-BE" sz="2400" kern="0" dirty="0">
                <a:solidFill>
                  <a:prstClr val="white"/>
                </a:solidFill>
                <a:effectLst>
                  <a:outerShdw blurRad="38100" dist="38100" dir="2700000" algn="tl">
                    <a:srgbClr val="000000">
                      <a:alpha val="43137"/>
                    </a:srgbClr>
                  </a:outerShdw>
                </a:effectLst>
              </a:rPr>
              <a:t>News in the 2020 Call for </a:t>
            </a:r>
            <a:r>
              <a:rPr lang="fr-BE" sz="2400" kern="0" dirty="0" err="1">
                <a:solidFill>
                  <a:prstClr val="white"/>
                </a:solidFill>
                <a:effectLst>
                  <a:outerShdw blurRad="38100" dist="38100" dir="2700000" algn="tl">
                    <a:srgbClr val="000000">
                      <a:alpha val="43137"/>
                    </a:srgbClr>
                  </a:outerShdw>
                </a:effectLst>
              </a:rPr>
              <a:t>proposals</a:t>
            </a:r>
            <a:endParaRPr lang="en-GB" sz="2400" kern="0" dirty="0">
              <a:solidFill>
                <a:prstClr val="whit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15905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3F42EE6-6945-4E77-9814-D5F27BE04E7B}" type="slidenum">
              <a:rPr lang="en-GB" smtClean="0"/>
              <a:pPr/>
              <a:t>25</a:t>
            </a:fld>
            <a:endParaRPr lang="en-GB" dirty="0"/>
          </a:p>
        </p:txBody>
      </p:sp>
      <p:sp>
        <p:nvSpPr>
          <p:cNvPr id="4" name="Rectangle 3"/>
          <p:cNvSpPr/>
          <p:nvPr/>
        </p:nvSpPr>
        <p:spPr>
          <a:xfrm>
            <a:off x="345013" y="1928843"/>
            <a:ext cx="8756637" cy="5324494"/>
          </a:xfrm>
          <a:prstGeom prst="rect">
            <a:avLst/>
          </a:prstGeom>
        </p:spPr>
        <p:txBody>
          <a:bodyPr wrap="square" lIns="91398" tIns="45700" rIns="91398" bIns="45700">
            <a:spAutoFit/>
          </a:bodyPr>
          <a:lstStyle/>
          <a:p>
            <a:pPr marL="285750" indent="-285750" algn="just">
              <a:spcAft>
                <a:spcPts val="1200"/>
              </a:spcAft>
              <a:buFont typeface="Wingdings" panose="05000000000000000000" pitchFamily="2" charset="2"/>
              <a:buChar char="Ø"/>
            </a:pPr>
            <a:r>
              <a:rPr lang="en-GB" sz="1800" b="1" dirty="0" smtClean="0">
                <a:solidFill>
                  <a:srgbClr val="0F5494"/>
                </a:solidFill>
              </a:rPr>
              <a:t>Attention must be paid to the respect of national and regional priorities </a:t>
            </a:r>
          </a:p>
          <a:p>
            <a:pPr marL="285750" indent="-285750" algn="just">
              <a:spcAft>
                <a:spcPts val="1200"/>
              </a:spcAft>
              <a:buFont typeface="Wingdings" panose="05000000000000000000" pitchFamily="2" charset="2"/>
              <a:buChar char="Ø"/>
            </a:pPr>
            <a:r>
              <a:rPr lang="en-US" sz="1800" b="1" dirty="0">
                <a:solidFill>
                  <a:srgbClr val="0F5494"/>
                </a:solidFill>
              </a:rPr>
              <a:t>National and regional </a:t>
            </a:r>
            <a:r>
              <a:rPr lang="en-US" sz="1800" b="1" dirty="0" smtClean="0">
                <a:solidFill>
                  <a:srgbClr val="0F5494"/>
                </a:solidFill>
              </a:rPr>
              <a:t>cooperation in ASIA is </a:t>
            </a:r>
            <a:r>
              <a:rPr lang="en-US" sz="1800" b="1" dirty="0">
                <a:solidFill>
                  <a:srgbClr val="0F5494"/>
                </a:solidFill>
              </a:rPr>
              <a:t>encouraged</a:t>
            </a:r>
          </a:p>
          <a:p>
            <a:pPr marL="285750" indent="-285750" algn="just">
              <a:spcAft>
                <a:spcPts val="1200"/>
              </a:spcAft>
              <a:buFont typeface="Wingdings" panose="05000000000000000000" pitchFamily="2" charset="2"/>
              <a:buChar char="Ø"/>
            </a:pPr>
            <a:r>
              <a:rPr lang="en-US" sz="1800" b="1" dirty="0" smtClean="0">
                <a:solidFill>
                  <a:srgbClr val="0F5494"/>
                </a:solidFill>
              </a:rPr>
              <a:t>Regional and </a:t>
            </a:r>
            <a:r>
              <a:rPr lang="en-US" sz="1800" b="1" dirty="0">
                <a:solidFill>
                  <a:srgbClr val="0F5494"/>
                </a:solidFill>
              </a:rPr>
              <a:t>cross-regional cooperation </a:t>
            </a:r>
            <a:r>
              <a:rPr lang="en-US" sz="1800" b="1" dirty="0" smtClean="0">
                <a:solidFill>
                  <a:srgbClr val="0F5494"/>
                </a:solidFill>
              </a:rPr>
              <a:t>should </a:t>
            </a:r>
            <a:r>
              <a:rPr lang="en-US" sz="1800" b="1" dirty="0">
                <a:solidFill>
                  <a:srgbClr val="0F5494"/>
                </a:solidFill>
              </a:rPr>
              <a:t>be relevant and </a:t>
            </a:r>
            <a:r>
              <a:rPr lang="en-US" sz="1800" b="1" u="sng" dirty="0">
                <a:solidFill>
                  <a:srgbClr val="0F5494"/>
                </a:solidFill>
              </a:rPr>
              <a:t>justified</a:t>
            </a:r>
            <a:r>
              <a:rPr lang="en-US" sz="1800" b="1" dirty="0">
                <a:solidFill>
                  <a:srgbClr val="0F5494"/>
                </a:solidFill>
              </a:rPr>
              <a:t> by a detailed analysis of common needs and </a:t>
            </a:r>
            <a:r>
              <a:rPr lang="en-US" sz="1800" b="1" dirty="0" smtClean="0">
                <a:solidFill>
                  <a:srgbClr val="0F5494"/>
                </a:solidFill>
              </a:rPr>
              <a:t>objectives</a:t>
            </a:r>
            <a:endParaRPr lang="en-GB" sz="1800" b="1" dirty="0" smtClean="0">
              <a:solidFill>
                <a:srgbClr val="0F5494"/>
              </a:solidFill>
            </a:endParaRPr>
          </a:p>
          <a:p>
            <a:pPr marL="285750" indent="-285750" algn="just">
              <a:spcAft>
                <a:spcPts val="1200"/>
              </a:spcAft>
              <a:buFont typeface="Wingdings" panose="05000000000000000000" pitchFamily="2" charset="2"/>
              <a:buChar char="Ø"/>
            </a:pPr>
            <a:r>
              <a:rPr lang="en-GB" sz="1800" b="1" dirty="0" smtClean="0">
                <a:solidFill>
                  <a:srgbClr val="0F5494"/>
                </a:solidFill>
              </a:rPr>
              <a:t>Mandate </a:t>
            </a:r>
            <a:r>
              <a:rPr lang="en-GB" sz="1800" b="1" dirty="0">
                <a:solidFill>
                  <a:srgbClr val="0F5494"/>
                </a:solidFill>
              </a:rPr>
              <a:t>letters for each </a:t>
            </a:r>
            <a:r>
              <a:rPr lang="en-GB" sz="1800" b="1" dirty="0" smtClean="0">
                <a:solidFill>
                  <a:srgbClr val="0F5494"/>
                </a:solidFill>
              </a:rPr>
              <a:t>partner institution must be provided with the application and signed by the Legal Representative</a:t>
            </a:r>
          </a:p>
          <a:p>
            <a:pPr marL="285750" indent="-285750" algn="just">
              <a:spcAft>
                <a:spcPts val="1200"/>
              </a:spcAft>
              <a:buFont typeface="Wingdings" panose="05000000000000000000" pitchFamily="2" charset="2"/>
              <a:buChar char="Ø"/>
            </a:pPr>
            <a:r>
              <a:rPr lang="en-GB" sz="1800" b="1" dirty="0" smtClean="0">
                <a:solidFill>
                  <a:srgbClr val="0F5494"/>
                </a:solidFill>
              </a:rPr>
              <a:t>Declaration of honour to be provided by the applicant organisation</a:t>
            </a:r>
          </a:p>
          <a:p>
            <a:pPr marL="285750" indent="-285750" algn="just">
              <a:spcAft>
                <a:spcPts val="1200"/>
              </a:spcAft>
              <a:buFont typeface="Wingdings" panose="05000000000000000000" pitchFamily="2" charset="2"/>
              <a:buChar char="Ø"/>
            </a:pPr>
            <a:r>
              <a:rPr lang="en-US" sz="1800" b="1" dirty="0" err="1" smtClean="0">
                <a:solidFill>
                  <a:srgbClr val="0F5494"/>
                </a:solidFill>
              </a:rPr>
              <a:t>Organisations</a:t>
            </a:r>
            <a:r>
              <a:rPr lang="en-US" sz="1800" b="1" dirty="0" smtClean="0">
                <a:solidFill>
                  <a:srgbClr val="0F5494"/>
                </a:solidFill>
              </a:rPr>
              <a:t> need to register </a:t>
            </a:r>
            <a:r>
              <a:rPr lang="en-US" sz="1800" b="1" dirty="0">
                <a:solidFill>
                  <a:srgbClr val="0F5494"/>
                </a:solidFill>
              </a:rPr>
              <a:t>in </a:t>
            </a:r>
            <a:r>
              <a:rPr lang="en-US" sz="1800" b="1" dirty="0" smtClean="0">
                <a:solidFill>
                  <a:srgbClr val="0F5494"/>
                </a:solidFill>
              </a:rPr>
              <a:t>the Funding </a:t>
            </a:r>
            <a:r>
              <a:rPr lang="en-US" sz="1800" b="1" dirty="0">
                <a:solidFill>
                  <a:srgbClr val="0F5494"/>
                </a:solidFill>
              </a:rPr>
              <a:t>&amp; tender opportunities </a:t>
            </a:r>
            <a:r>
              <a:rPr lang="en-US" sz="1800" b="1" dirty="0" smtClean="0">
                <a:solidFill>
                  <a:srgbClr val="0F5494"/>
                </a:solidFill>
              </a:rPr>
              <a:t>portal in order to </a:t>
            </a:r>
            <a:r>
              <a:rPr lang="en-US" sz="1800" b="1" dirty="0">
                <a:solidFill>
                  <a:srgbClr val="0F5494"/>
                </a:solidFill>
              </a:rPr>
              <a:t>obtain </a:t>
            </a:r>
            <a:r>
              <a:rPr lang="en-US" sz="1800" b="1" dirty="0" smtClean="0">
                <a:solidFill>
                  <a:srgbClr val="0F5494"/>
                </a:solidFill>
              </a:rPr>
              <a:t>the Participant </a:t>
            </a:r>
            <a:r>
              <a:rPr lang="en-US" sz="1800" b="1" dirty="0">
                <a:solidFill>
                  <a:srgbClr val="0F5494"/>
                </a:solidFill>
              </a:rPr>
              <a:t>Identification Code  </a:t>
            </a:r>
            <a:r>
              <a:rPr lang="en-US" sz="1800" b="1" dirty="0" smtClean="0">
                <a:solidFill>
                  <a:srgbClr val="0F5494"/>
                </a:solidFill>
              </a:rPr>
              <a:t>(PIC): </a:t>
            </a:r>
            <a:r>
              <a:rPr lang="en-US" sz="1800" b="1" dirty="0" smtClean="0">
                <a:solidFill>
                  <a:srgbClr val="0F5494"/>
                </a:solidFill>
                <a:hlinkClick r:id="rId3"/>
              </a:rPr>
              <a:t>https</a:t>
            </a:r>
            <a:r>
              <a:rPr lang="en-US" sz="1800" b="1" dirty="0">
                <a:solidFill>
                  <a:srgbClr val="0F5494"/>
                </a:solidFill>
                <a:hlinkClick r:id="rId3"/>
              </a:rPr>
              <a:t>://</a:t>
            </a:r>
            <a:r>
              <a:rPr lang="en-US" sz="1800" b="1" dirty="0" smtClean="0">
                <a:solidFill>
                  <a:srgbClr val="0F5494"/>
                </a:solidFill>
                <a:hlinkClick r:id="rId3"/>
              </a:rPr>
              <a:t>ec.europa.eu/info/funding-tenders/opportunities/portal/screen/home</a:t>
            </a:r>
            <a:endParaRPr lang="en-US" sz="1800" b="1" dirty="0" smtClean="0">
              <a:solidFill>
                <a:srgbClr val="0F5494"/>
              </a:solidFill>
            </a:endParaRPr>
          </a:p>
          <a:p>
            <a:pPr marL="285750" indent="-285750" algn="just">
              <a:spcAft>
                <a:spcPts val="1200"/>
              </a:spcAft>
              <a:buFont typeface="Wingdings" panose="05000000000000000000" pitchFamily="2" charset="2"/>
              <a:buChar char="Ø"/>
            </a:pPr>
            <a:endParaRPr lang="en-US" sz="1800" b="1" dirty="0" smtClean="0">
              <a:solidFill>
                <a:srgbClr val="0F5494"/>
              </a:solidFill>
            </a:endParaRPr>
          </a:p>
          <a:p>
            <a:pPr marL="285750" indent="-285750" algn="just">
              <a:spcAft>
                <a:spcPts val="1200"/>
              </a:spcAft>
              <a:buFont typeface="Wingdings" panose="05000000000000000000" pitchFamily="2" charset="2"/>
              <a:buChar char="Ø"/>
            </a:pPr>
            <a:endParaRPr lang="en-GB" sz="1800" b="1" dirty="0" smtClean="0">
              <a:solidFill>
                <a:srgbClr val="0F5494"/>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8931" y="6467495"/>
            <a:ext cx="971682"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bwMode="auto">
          <a:xfrm>
            <a:off x="139700" y="1073150"/>
            <a:ext cx="9626600" cy="781050"/>
          </a:xfrm>
          <a:prstGeom prst="rect">
            <a:avLst/>
          </a:prstGeom>
          <a:solidFill>
            <a:srgbClr val="00B0F0"/>
          </a:solidFill>
          <a:ln>
            <a:solidFill>
              <a:schemeClr val="tx2">
                <a:lumMod val="20000"/>
                <a:lumOff val="80000"/>
              </a:schemeClr>
            </a:solidFill>
          </a:ln>
          <a:extLst/>
        </p:spPr>
        <p:txBody>
          <a:bodyPr anchor="ctr"/>
          <a:lstStyle>
            <a:lvl1pPr algn="l" rtl="0" eaLnBrk="0" fontAlgn="base" hangingPunct="0">
              <a:spcBef>
                <a:spcPct val="0"/>
              </a:spcBef>
              <a:spcAft>
                <a:spcPct val="0"/>
              </a:spcAft>
              <a:defRPr sz="2800" b="1">
                <a:solidFill>
                  <a:srgbClr val="336699"/>
                </a:solidFill>
                <a:latin typeface="+mj-lt"/>
                <a:ea typeface="+mj-ea"/>
                <a:cs typeface="+mj-cs"/>
              </a:defRPr>
            </a:lvl1pPr>
            <a:lvl2pPr algn="l" rtl="0" eaLnBrk="0" fontAlgn="base" hangingPunct="0">
              <a:spcBef>
                <a:spcPct val="0"/>
              </a:spcBef>
              <a:spcAft>
                <a:spcPct val="0"/>
              </a:spcAft>
              <a:defRPr sz="2800" b="1">
                <a:solidFill>
                  <a:srgbClr val="336699"/>
                </a:solidFill>
                <a:latin typeface="Verdana" pitchFamily="34" charset="0"/>
              </a:defRPr>
            </a:lvl2pPr>
            <a:lvl3pPr algn="l" rtl="0" eaLnBrk="0" fontAlgn="base" hangingPunct="0">
              <a:spcBef>
                <a:spcPct val="0"/>
              </a:spcBef>
              <a:spcAft>
                <a:spcPct val="0"/>
              </a:spcAft>
              <a:defRPr sz="2800" b="1">
                <a:solidFill>
                  <a:srgbClr val="336699"/>
                </a:solidFill>
                <a:latin typeface="Verdana" pitchFamily="34" charset="0"/>
              </a:defRPr>
            </a:lvl3pPr>
            <a:lvl4pPr algn="l" rtl="0" eaLnBrk="0" fontAlgn="base" hangingPunct="0">
              <a:spcBef>
                <a:spcPct val="0"/>
              </a:spcBef>
              <a:spcAft>
                <a:spcPct val="0"/>
              </a:spcAft>
              <a:defRPr sz="2800" b="1">
                <a:solidFill>
                  <a:srgbClr val="336699"/>
                </a:solidFill>
                <a:latin typeface="Verdana" pitchFamily="34" charset="0"/>
              </a:defRPr>
            </a:lvl4pPr>
            <a:lvl5pPr algn="l" rtl="0" eaLnBrk="0" fontAlgn="base" hangingPunct="0">
              <a:spcBef>
                <a:spcPct val="0"/>
              </a:spcBef>
              <a:spcAft>
                <a:spcPct val="0"/>
              </a:spcAft>
              <a:defRPr sz="2800" b="1">
                <a:solidFill>
                  <a:srgbClr val="336699"/>
                </a:solidFill>
                <a:latin typeface="Verdana" pitchFamily="34" charset="0"/>
              </a:defRPr>
            </a:lvl5pPr>
            <a:lvl6pPr marL="457200" algn="l" rtl="0" eaLnBrk="1" fontAlgn="base" hangingPunct="1">
              <a:spcBef>
                <a:spcPct val="0"/>
              </a:spcBef>
              <a:spcAft>
                <a:spcPct val="0"/>
              </a:spcAft>
              <a:defRPr sz="2800" b="1">
                <a:solidFill>
                  <a:schemeClr val="bg1"/>
                </a:solidFill>
                <a:latin typeface="Verdana" pitchFamily="34" charset="0"/>
              </a:defRPr>
            </a:lvl6pPr>
            <a:lvl7pPr marL="914400" algn="l" rtl="0" eaLnBrk="1" fontAlgn="base" hangingPunct="1">
              <a:spcBef>
                <a:spcPct val="0"/>
              </a:spcBef>
              <a:spcAft>
                <a:spcPct val="0"/>
              </a:spcAft>
              <a:defRPr sz="2800" b="1">
                <a:solidFill>
                  <a:schemeClr val="bg1"/>
                </a:solidFill>
                <a:latin typeface="Verdana" pitchFamily="34" charset="0"/>
              </a:defRPr>
            </a:lvl7pPr>
            <a:lvl8pPr marL="1371600" algn="l" rtl="0" eaLnBrk="1" fontAlgn="base" hangingPunct="1">
              <a:spcBef>
                <a:spcPct val="0"/>
              </a:spcBef>
              <a:spcAft>
                <a:spcPct val="0"/>
              </a:spcAft>
              <a:defRPr sz="2800" b="1">
                <a:solidFill>
                  <a:schemeClr val="bg1"/>
                </a:solidFill>
                <a:latin typeface="Verdana" pitchFamily="34" charset="0"/>
              </a:defRPr>
            </a:lvl8pPr>
            <a:lvl9pPr marL="1828800" algn="l" rtl="0" eaLnBrk="1" fontAlgn="base" hangingPunct="1">
              <a:spcBef>
                <a:spcPct val="0"/>
              </a:spcBef>
              <a:spcAft>
                <a:spcPct val="0"/>
              </a:spcAft>
              <a:defRPr sz="2800" b="1">
                <a:solidFill>
                  <a:schemeClr val="bg1"/>
                </a:solidFill>
                <a:latin typeface="Verdana" pitchFamily="34" charset="0"/>
              </a:defRPr>
            </a:lvl9pPr>
          </a:lstStyle>
          <a:p>
            <a:pPr algn="ctr">
              <a:defRPr/>
            </a:pPr>
            <a:r>
              <a:rPr lang="fr-BE" sz="2400" kern="0" dirty="0" smtClean="0">
                <a:solidFill>
                  <a:prstClr val="white"/>
                </a:solidFill>
                <a:effectLst>
                  <a:outerShdw blurRad="38100" dist="38100" dir="2700000" algn="tl">
                    <a:srgbClr val="000000">
                      <a:alpha val="43137"/>
                    </a:srgbClr>
                  </a:outerShdw>
                </a:effectLst>
              </a:rPr>
              <a:t>Key messages for 2020 (I)</a:t>
            </a:r>
            <a:endParaRPr lang="en-GB" sz="2000" kern="0" dirty="0">
              <a:solidFill>
                <a:prstClr val="whit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52143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28663" y="2128747"/>
            <a:ext cx="8949677" cy="3585557"/>
          </a:xfrm>
          <a:prstGeom prst="rect">
            <a:avLst/>
          </a:prstGeom>
        </p:spPr>
        <p:txBody>
          <a:bodyPr wrap="square" lIns="91398" tIns="45700" rIns="91398" bIns="45700">
            <a:spAutoFit/>
          </a:bodyPr>
          <a:lstStyle/>
          <a:p>
            <a:pPr algn="just">
              <a:spcAft>
                <a:spcPts val="1800"/>
              </a:spcAft>
            </a:pPr>
            <a:r>
              <a:rPr lang="en-GB" sz="2000" b="1" dirty="0" smtClean="0">
                <a:solidFill>
                  <a:srgbClr val="0F5494"/>
                </a:solidFill>
              </a:rPr>
              <a:t>For Curriculum Development projects:</a:t>
            </a:r>
          </a:p>
          <a:p>
            <a:pPr marL="800100" lvl="1" indent="-342900" algn="just">
              <a:spcAft>
                <a:spcPts val="1800"/>
              </a:spcAft>
              <a:buFont typeface="Wingdings" panose="05000000000000000000" pitchFamily="2" charset="2"/>
              <a:buChar char="Ø"/>
            </a:pPr>
            <a:r>
              <a:rPr lang="en-US" sz="1800" b="1" dirty="0" smtClean="0">
                <a:solidFill>
                  <a:srgbClr val="0F5494"/>
                </a:solidFill>
              </a:rPr>
              <a:t>Study </a:t>
            </a:r>
            <a:r>
              <a:rPr lang="en-US" sz="1800" b="1" dirty="0" err="1">
                <a:solidFill>
                  <a:srgbClr val="0F5494"/>
                </a:solidFill>
              </a:rPr>
              <a:t>programmes</a:t>
            </a:r>
            <a:r>
              <a:rPr lang="en-US" sz="1800" b="1" dirty="0">
                <a:solidFill>
                  <a:srgbClr val="0F5494"/>
                </a:solidFill>
              </a:rPr>
              <a:t> must be </a:t>
            </a:r>
            <a:r>
              <a:rPr lang="en-US" sz="1800" b="1" dirty="0" smtClean="0">
                <a:solidFill>
                  <a:srgbClr val="0F5494"/>
                </a:solidFill>
              </a:rPr>
              <a:t>officially accredited </a:t>
            </a:r>
            <a:r>
              <a:rPr lang="en-US" sz="1800" b="1" i="1" dirty="0">
                <a:solidFill>
                  <a:srgbClr val="0F5494"/>
                </a:solidFill>
              </a:rPr>
              <a:t>before the end </a:t>
            </a:r>
            <a:r>
              <a:rPr lang="en-US" sz="1800" b="1" dirty="0">
                <a:solidFill>
                  <a:srgbClr val="0F5494"/>
                </a:solidFill>
              </a:rPr>
              <a:t>of the project time </a:t>
            </a:r>
            <a:r>
              <a:rPr lang="en-US" sz="1800" b="1" dirty="0" smtClean="0">
                <a:solidFill>
                  <a:srgbClr val="0F5494"/>
                </a:solidFill>
              </a:rPr>
              <a:t>life </a:t>
            </a:r>
          </a:p>
          <a:p>
            <a:pPr marL="800100" lvl="1" indent="-342900" algn="just">
              <a:spcAft>
                <a:spcPts val="1800"/>
              </a:spcAft>
              <a:buFont typeface="Wingdings" panose="05000000000000000000" pitchFamily="2" charset="2"/>
              <a:buChar char="Ø"/>
            </a:pPr>
            <a:r>
              <a:rPr lang="en-US" sz="1800" b="1" dirty="0" smtClean="0">
                <a:solidFill>
                  <a:srgbClr val="0F5494"/>
                </a:solidFill>
              </a:rPr>
              <a:t>The </a:t>
            </a:r>
            <a:r>
              <a:rPr lang="en-US" sz="1800" b="1" dirty="0">
                <a:solidFill>
                  <a:srgbClr val="0F5494"/>
                </a:solidFill>
              </a:rPr>
              <a:t>teaching of new or updated courses must start </a:t>
            </a:r>
            <a:r>
              <a:rPr lang="en-US" sz="1800" b="1" i="1" dirty="0">
                <a:solidFill>
                  <a:srgbClr val="0F5494"/>
                </a:solidFill>
              </a:rPr>
              <a:t>during the life-time </a:t>
            </a:r>
            <a:r>
              <a:rPr lang="en-US" sz="1800" b="1" i="1" dirty="0" smtClean="0">
                <a:solidFill>
                  <a:srgbClr val="0F5494"/>
                </a:solidFill>
              </a:rPr>
              <a:t>of the </a:t>
            </a:r>
            <a:r>
              <a:rPr lang="en-US" sz="1800" b="1" i="1" dirty="0">
                <a:solidFill>
                  <a:srgbClr val="0F5494"/>
                </a:solidFill>
              </a:rPr>
              <a:t>project</a:t>
            </a:r>
            <a:r>
              <a:rPr lang="en-US" sz="1800" b="1" dirty="0">
                <a:solidFill>
                  <a:srgbClr val="0F5494"/>
                </a:solidFill>
              </a:rPr>
              <a:t> with an adequate number of students and retrained teachers and has to take place during at least one third </a:t>
            </a:r>
            <a:r>
              <a:rPr lang="en-US" sz="1800" b="1" dirty="0" smtClean="0">
                <a:solidFill>
                  <a:srgbClr val="0F5494"/>
                </a:solidFill>
              </a:rPr>
              <a:t>of the </a:t>
            </a:r>
            <a:r>
              <a:rPr lang="en-US" sz="1800" b="1" dirty="0">
                <a:solidFill>
                  <a:srgbClr val="0F5494"/>
                </a:solidFill>
              </a:rPr>
              <a:t>project </a:t>
            </a:r>
            <a:r>
              <a:rPr lang="en-US" sz="1800" b="1" dirty="0" smtClean="0">
                <a:solidFill>
                  <a:srgbClr val="0F5494"/>
                </a:solidFill>
              </a:rPr>
              <a:t>duration </a:t>
            </a:r>
            <a:endParaRPr lang="en-US" sz="1800" b="1" dirty="0">
              <a:solidFill>
                <a:srgbClr val="0F5494"/>
              </a:solidFill>
            </a:endParaRPr>
          </a:p>
          <a:p>
            <a:pPr marL="800100" lvl="1" indent="-342900" algn="just">
              <a:spcAft>
                <a:spcPts val="1200"/>
              </a:spcAft>
              <a:buFont typeface="Wingdings" panose="05000000000000000000" pitchFamily="2" charset="2"/>
              <a:buChar char="Ø"/>
            </a:pPr>
            <a:r>
              <a:rPr lang="en-US" sz="1800" b="1" dirty="0" smtClean="0">
                <a:solidFill>
                  <a:srgbClr val="0F5494"/>
                </a:solidFill>
              </a:rPr>
              <a:t>Training </a:t>
            </a:r>
            <a:r>
              <a:rPr lang="en-US" sz="1800" b="1" dirty="0">
                <a:solidFill>
                  <a:srgbClr val="0F5494"/>
                </a:solidFill>
              </a:rPr>
              <a:t>during curriculum reform projects can also target administrative personnel such as library </a:t>
            </a:r>
            <a:r>
              <a:rPr lang="en-US" sz="1800" b="1" dirty="0" smtClean="0">
                <a:solidFill>
                  <a:srgbClr val="0F5494"/>
                </a:solidFill>
              </a:rPr>
              <a:t>staff, laboratory </a:t>
            </a:r>
            <a:r>
              <a:rPr lang="en-US" sz="1800" b="1" dirty="0">
                <a:solidFill>
                  <a:srgbClr val="0F5494"/>
                </a:solidFill>
              </a:rPr>
              <a:t>staff and IT </a:t>
            </a:r>
            <a:r>
              <a:rPr lang="en-US" sz="1800" b="1" dirty="0" smtClean="0">
                <a:solidFill>
                  <a:srgbClr val="0F5494"/>
                </a:solidFill>
              </a:rPr>
              <a:t>staff</a:t>
            </a:r>
            <a:endParaRPr lang="en-US" sz="1800" b="1" dirty="0">
              <a:solidFill>
                <a:srgbClr val="0F5494"/>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8931" y="6467495"/>
            <a:ext cx="971682"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bwMode="auto">
          <a:xfrm>
            <a:off x="139700" y="1073150"/>
            <a:ext cx="9626600" cy="781050"/>
          </a:xfrm>
          <a:prstGeom prst="rect">
            <a:avLst/>
          </a:prstGeom>
          <a:solidFill>
            <a:srgbClr val="00B0F0"/>
          </a:solidFill>
          <a:ln>
            <a:solidFill>
              <a:schemeClr val="tx2">
                <a:lumMod val="20000"/>
                <a:lumOff val="80000"/>
              </a:schemeClr>
            </a:solidFill>
          </a:ln>
          <a:extLst/>
        </p:spPr>
        <p:txBody>
          <a:bodyPr anchor="ctr"/>
          <a:lstStyle>
            <a:lvl1pPr algn="l" rtl="0" eaLnBrk="0" fontAlgn="base" hangingPunct="0">
              <a:spcBef>
                <a:spcPct val="0"/>
              </a:spcBef>
              <a:spcAft>
                <a:spcPct val="0"/>
              </a:spcAft>
              <a:defRPr sz="2800" b="1">
                <a:solidFill>
                  <a:srgbClr val="336699"/>
                </a:solidFill>
                <a:latin typeface="+mj-lt"/>
                <a:ea typeface="+mj-ea"/>
                <a:cs typeface="+mj-cs"/>
              </a:defRPr>
            </a:lvl1pPr>
            <a:lvl2pPr algn="l" rtl="0" eaLnBrk="0" fontAlgn="base" hangingPunct="0">
              <a:spcBef>
                <a:spcPct val="0"/>
              </a:spcBef>
              <a:spcAft>
                <a:spcPct val="0"/>
              </a:spcAft>
              <a:defRPr sz="2800" b="1">
                <a:solidFill>
                  <a:srgbClr val="336699"/>
                </a:solidFill>
                <a:latin typeface="Verdana" pitchFamily="34" charset="0"/>
              </a:defRPr>
            </a:lvl2pPr>
            <a:lvl3pPr algn="l" rtl="0" eaLnBrk="0" fontAlgn="base" hangingPunct="0">
              <a:spcBef>
                <a:spcPct val="0"/>
              </a:spcBef>
              <a:spcAft>
                <a:spcPct val="0"/>
              </a:spcAft>
              <a:defRPr sz="2800" b="1">
                <a:solidFill>
                  <a:srgbClr val="336699"/>
                </a:solidFill>
                <a:latin typeface="Verdana" pitchFamily="34" charset="0"/>
              </a:defRPr>
            </a:lvl3pPr>
            <a:lvl4pPr algn="l" rtl="0" eaLnBrk="0" fontAlgn="base" hangingPunct="0">
              <a:spcBef>
                <a:spcPct val="0"/>
              </a:spcBef>
              <a:spcAft>
                <a:spcPct val="0"/>
              </a:spcAft>
              <a:defRPr sz="2800" b="1">
                <a:solidFill>
                  <a:srgbClr val="336699"/>
                </a:solidFill>
                <a:latin typeface="Verdana" pitchFamily="34" charset="0"/>
              </a:defRPr>
            </a:lvl4pPr>
            <a:lvl5pPr algn="l" rtl="0" eaLnBrk="0" fontAlgn="base" hangingPunct="0">
              <a:spcBef>
                <a:spcPct val="0"/>
              </a:spcBef>
              <a:spcAft>
                <a:spcPct val="0"/>
              </a:spcAft>
              <a:defRPr sz="2800" b="1">
                <a:solidFill>
                  <a:srgbClr val="336699"/>
                </a:solidFill>
                <a:latin typeface="Verdana" pitchFamily="34" charset="0"/>
              </a:defRPr>
            </a:lvl5pPr>
            <a:lvl6pPr marL="457200" algn="l" rtl="0" eaLnBrk="1" fontAlgn="base" hangingPunct="1">
              <a:spcBef>
                <a:spcPct val="0"/>
              </a:spcBef>
              <a:spcAft>
                <a:spcPct val="0"/>
              </a:spcAft>
              <a:defRPr sz="2800" b="1">
                <a:solidFill>
                  <a:schemeClr val="bg1"/>
                </a:solidFill>
                <a:latin typeface="Verdana" pitchFamily="34" charset="0"/>
              </a:defRPr>
            </a:lvl6pPr>
            <a:lvl7pPr marL="914400" algn="l" rtl="0" eaLnBrk="1" fontAlgn="base" hangingPunct="1">
              <a:spcBef>
                <a:spcPct val="0"/>
              </a:spcBef>
              <a:spcAft>
                <a:spcPct val="0"/>
              </a:spcAft>
              <a:defRPr sz="2800" b="1">
                <a:solidFill>
                  <a:schemeClr val="bg1"/>
                </a:solidFill>
                <a:latin typeface="Verdana" pitchFamily="34" charset="0"/>
              </a:defRPr>
            </a:lvl7pPr>
            <a:lvl8pPr marL="1371600" algn="l" rtl="0" eaLnBrk="1" fontAlgn="base" hangingPunct="1">
              <a:spcBef>
                <a:spcPct val="0"/>
              </a:spcBef>
              <a:spcAft>
                <a:spcPct val="0"/>
              </a:spcAft>
              <a:defRPr sz="2800" b="1">
                <a:solidFill>
                  <a:schemeClr val="bg1"/>
                </a:solidFill>
                <a:latin typeface="Verdana" pitchFamily="34" charset="0"/>
              </a:defRPr>
            </a:lvl8pPr>
            <a:lvl9pPr marL="1828800" algn="l" rtl="0" eaLnBrk="1" fontAlgn="base" hangingPunct="1">
              <a:spcBef>
                <a:spcPct val="0"/>
              </a:spcBef>
              <a:spcAft>
                <a:spcPct val="0"/>
              </a:spcAft>
              <a:defRPr sz="2800" b="1">
                <a:solidFill>
                  <a:schemeClr val="bg1"/>
                </a:solidFill>
                <a:latin typeface="Verdana" pitchFamily="34" charset="0"/>
              </a:defRPr>
            </a:lvl9pPr>
          </a:lstStyle>
          <a:p>
            <a:pPr algn="ctr">
              <a:defRPr/>
            </a:pPr>
            <a:r>
              <a:rPr lang="fr-BE" sz="2400" kern="0" dirty="0" smtClean="0">
                <a:solidFill>
                  <a:prstClr val="white"/>
                </a:solidFill>
                <a:effectLst>
                  <a:outerShdw blurRad="38100" dist="38100" dir="2700000" algn="tl">
                    <a:srgbClr val="000000">
                      <a:alpha val="43137"/>
                    </a:srgbClr>
                  </a:outerShdw>
                </a:effectLst>
              </a:rPr>
              <a:t>Key messages for 2020 (II)</a:t>
            </a:r>
            <a:endParaRPr lang="en-GB" sz="2000" kern="0" dirty="0">
              <a:solidFill>
                <a:prstClr val="whit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15026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2"/>
          <p:cNvSpPr>
            <a:spLocks noGrp="1"/>
          </p:cNvSpPr>
          <p:nvPr>
            <p:ph idx="4294967295"/>
          </p:nvPr>
        </p:nvSpPr>
        <p:spPr>
          <a:xfrm>
            <a:off x="0" y="2205038"/>
            <a:ext cx="9445096" cy="4176712"/>
          </a:xfrm>
        </p:spPr>
        <p:txBody>
          <a:bodyPr/>
          <a:lstStyle/>
          <a:p>
            <a:pPr marL="457200" indent="-457200" eaLnBrk="1" hangingPunct="1">
              <a:lnSpc>
                <a:spcPct val="120000"/>
              </a:lnSpc>
              <a:spcAft>
                <a:spcPts val="600"/>
              </a:spcAft>
              <a:buClr>
                <a:schemeClr val="accent2"/>
              </a:buClr>
              <a:buFontTx/>
              <a:buNone/>
            </a:pPr>
            <a:r>
              <a:rPr lang="en-GB" altLang="en-US" sz="1800" b="1" u="sng" smtClean="0">
                <a:solidFill>
                  <a:srgbClr val="003399"/>
                </a:solidFill>
                <a:ea typeface="Verdana" pitchFamily="34" charset="0"/>
                <a:cs typeface="Verdana" pitchFamily="34" charset="0"/>
              </a:rPr>
              <a:t> </a:t>
            </a:r>
            <a:endParaRPr lang="en-GB" altLang="en-US" sz="1600" b="1" u="sng" smtClean="0">
              <a:solidFill>
                <a:srgbClr val="C00000"/>
              </a:solidFill>
            </a:endParaRPr>
          </a:p>
        </p:txBody>
      </p:sp>
      <p:graphicFrame>
        <p:nvGraphicFramePr>
          <p:cNvPr id="6" name="Group 41"/>
          <p:cNvGraphicFramePr>
            <a:graphicFrameLocks noGrp="1"/>
          </p:cNvGraphicFramePr>
          <p:nvPr>
            <p:extLst>
              <p:ext uri="{D42A27DB-BD31-4B8C-83A1-F6EECF244321}">
                <p14:modId xmlns:p14="http://schemas.microsoft.com/office/powerpoint/2010/main" val="3289194209"/>
              </p:ext>
            </p:extLst>
          </p:nvPr>
        </p:nvGraphicFramePr>
        <p:xfrm>
          <a:off x="350838" y="2060575"/>
          <a:ext cx="9204325" cy="4092323"/>
        </p:xfrm>
        <a:graphic>
          <a:graphicData uri="http://schemas.openxmlformats.org/drawingml/2006/table">
            <a:tbl>
              <a:tblPr/>
              <a:tblGrid>
                <a:gridCol w="5928209">
                  <a:extLst>
                    <a:ext uri="{9D8B030D-6E8A-4147-A177-3AD203B41FA5}">
                      <a16:colId xmlns="" xmlns:a16="http://schemas.microsoft.com/office/drawing/2014/main" val="20000"/>
                    </a:ext>
                  </a:extLst>
                </a:gridCol>
                <a:gridCol w="3276116">
                  <a:extLst>
                    <a:ext uri="{9D8B030D-6E8A-4147-A177-3AD203B41FA5}">
                      <a16:colId xmlns="" xmlns:a16="http://schemas.microsoft.com/office/drawing/2014/main" val="20001"/>
                    </a:ext>
                  </a:extLst>
                </a:gridCol>
              </a:tblGrid>
              <a:tr h="48558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noProof="0" dirty="0" smtClean="0">
                          <a:ln>
                            <a:noFill/>
                          </a:ln>
                          <a:solidFill>
                            <a:srgbClr val="FFFFFF"/>
                          </a:solidFill>
                          <a:effectLst/>
                          <a:latin typeface="+mn-lt"/>
                          <a:ea typeface="ＭＳ Ｐゴシック" pitchFamily="-110" charset="-128"/>
                          <a:cs typeface="Arial" pitchFamily="34" charset="0"/>
                        </a:rPr>
                        <a:t>Steps</a:t>
                      </a:r>
                    </a:p>
                  </a:txBody>
                  <a:tcPr marL="99052" marR="99052" marT="45717" marB="45717" anchor="ctr" horzOverflow="overflow">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6">
                        <a:lumMod val="7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noProof="0" dirty="0" smtClean="0">
                          <a:ln>
                            <a:noFill/>
                          </a:ln>
                          <a:solidFill>
                            <a:srgbClr val="FFFFFF"/>
                          </a:solidFill>
                          <a:effectLst/>
                          <a:latin typeface="+mn-lt"/>
                          <a:ea typeface="ＭＳ Ｐゴシック" pitchFamily="-110" charset="-128"/>
                          <a:cs typeface="Arial" pitchFamily="34" charset="0"/>
                        </a:rPr>
                        <a:t>Dates</a:t>
                      </a:r>
                    </a:p>
                  </a:txBody>
                  <a:tcPr marL="99052" marR="99052" marT="45717" marB="45717" anchor="ctr"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6">
                        <a:lumMod val="75000"/>
                      </a:schemeClr>
                    </a:solidFill>
                  </a:tcPr>
                </a:tc>
                <a:extLst>
                  <a:ext uri="{0D108BD9-81ED-4DB2-BD59-A6C34878D82A}">
                    <a16:rowId xmlns="" xmlns:a16="http://schemas.microsoft.com/office/drawing/2014/main" val="10000"/>
                  </a:ext>
                </a:extLst>
              </a:tr>
              <a:tr h="36275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noProof="0" dirty="0" smtClean="0">
                          <a:ln>
                            <a:noFill/>
                          </a:ln>
                          <a:solidFill>
                            <a:srgbClr val="000090"/>
                          </a:solidFill>
                          <a:effectLst/>
                          <a:latin typeface="+mn-lt"/>
                          <a:ea typeface="ＭＳ Ｐゴシック" pitchFamily="-110" charset="-128"/>
                          <a:cs typeface="Arial" pitchFamily="34" charset="0"/>
                        </a:rPr>
                        <a:t>Publication Erasmus+ CBHE Call for Proposals</a:t>
                      </a:r>
                    </a:p>
                  </a:txBody>
                  <a:tcPr marL="99052" marR="99052" marT="45717" marB="45717" anchor="ctr" horzOverflow="overflow">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noProof="0" dirty="0" smtClean="0">
                          <a:ln>
                            <a:noFill/>
                          </a:ln>
                          <a:solidFill>
                            <a:srgbClr val="000090"/>
                          </a:solidFill>
                          <a:effectLst/>
                          <a:latin typeface="+mn-lt"/>
                          <a:ea typeface="ＭＳ Ｐゴシック" pitchFamily="-110" charset="-128"/>
                          <a:cs typeface="Arial" pitchFamily="34" charset="0"/>
                        </a:rPr>
                        <a:t>October 2019</a:t>
                      </a:r>
                    </a:p>
                  </a:txBody>
                  <a:tcPr marL="99052" marR="99052" marT="45717" marB="45717" anchor="ctr"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1"/>
                  </a:ext>
                </a:extLst>
              </a:tr>
              <a:tr h="35347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noProof="0" dirty="0" smtClean="0">
                          <a:ln>
                            <a:noFill/>
                          </a:ln>
                          <a:solidFill>
                            <a:srgbClr val="000090"/>
                          </a:solidFill>
                          <a:effectLst/>
                          <a:latin typeface="+mn-lt"/>
                          <a:ea typeface="ＭＳ Ｐゴシック" pitchFamily="-110" charset="-128"/>
                          <a:cs typeface="Arial" pitchFamily="34" charset="0"/>
                        </a:rPr>
                        <a:t>Deadline for submission of applications</a:t>
                      </a:r>
                    </a:p>
                  </a:txBody>
                  <a:tcPr marL="99052" marR="99052" marT="45717" marB="45717" anchor="ctr" horzOverflow="overflow">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6EBE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kern="1200" cap="none" normalizeH="0" baseline="0" noProof="0" dirty="0" smtClean="0">
                          <a:ln>
                            <a:noFill/>
                          </a:ln>
                          <a:solidFill>
                            <a:schemeClr val="tx2"/>
                          </a:solidFill>
                          <a:effectLst/>
                          <a:latin typeface="+mn-lt"/>
                          <a:ea typeface="ＭＳ Ｐゴシック" pitchFamily="-110" charset="-128"/>
                          <a:cs typeface="Arial" pitchFamily="34" charset="0"/>
                        </a:rPr>
                        <a:t>5 February 2020 </a:t>
                      </a:r>
                      <a:r>
                        <a:rPr kumimoji="0" lang="en-GB" sz="1100" b="0" i="0" u="none" strike="noStrike" kern="1200" cap="none" normalizeH="0" baseline="0" noProof="0" dirty="0" smtClean="0">
                          <a:ln>
                            <a:noFill/>
                          </a:ln>
                          <a:solidFill>
                            <a:srgbClr val="000090"/>
                          </a:solidFill>
                          <a:effectLst/>
                          <a:latin typeface="+mn-lt"/>
                          <a:ea typeface="ＭＳ Ｐゴシック" pitchFamily="-110" charset="-128"/>
                          <a:cs typeface="Arial" pitchFamily="34" charset="0"/>
                        </a:rPr>
                        <a:t>(17:00 Brussels time)</a:t>
                      </a:r>
                    </a:p>
                  </a:txBody>
                  <a:tcPr marL="99052" marR="99052" marT="45717" marB="45717" anchor="ctr"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6EBEE"/>
                    </a:solidFill>
                  </a:tcPr>
                </a:tc>
                <a:extLst>
                  <a:ext uri="{0D108BD9-81ED-4DB2-BD59-A6C34878D82A}">
                    <a16:rowId xmlns="" xmlns:a16="http://schemas.microsoft.com/office/drawing/2014/main" val="10002"/>
                  </a:ext>
                </a:extLst>
              </a:tr>
              <a:tr h="35347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noProof="0" dirty="0" smtClean="0">
                          <a:ln>
                            <a:noFill/>
                          </a:ln>
                          <a:solidFill>
                            <a:srgbClr val="000090"/>
                          </a:solidFill>
                          <a:effectLst/>
                          <a:latin typeface="+mn-lt"/>
                          <a:ea typeface="ＭＳ Ｐゴシック" pitchFamily="-110" charset="-128"/>
                          <a:cs typeface="Arial" pitchFamily="34" charset="0"/>
                        </a:rPr>
                        <a:t>Assessment of projects by experts</a:t>
                      </a:r>
                    </a:p>
                  </a:txBody>
                  <a:tcPr marL="99052" marR="99052" marT="45717" marB="45717" anchor="ctr" horzOverflow="overflow">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6EBE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noProof="0" dirty="0" smtClean="0">
                          <a:ln>
                            <a:noFill/>
                          </a:ln>
                          <a:solidFill>
                            <a:srgbClr val="000090"/>
                          </a:solidFill>
                          <a:effectLst/>
                          <a:latin typeface="+mn-lt"/>
                          <a:ea typeface="ＭＳ Ｐゴシック" pitchFamily="-110" charset="-128"/>
                          <a:cs typeface="Arial" pitchFamily="34" charset="0"/>
                        </a:rPr>
                        <a:t>February – April 2020</a:t>
                      </a:r>
                      <a:endParaRPr kumimoji="0" lang="en-GB" sz="1400" b="0" i="0" u="none" strike="noStrike" kern="1200" cap="none" normalizeH="0" baseline="0" noProof="0" dirty="0" smtClean="0">
                        <a:ln>
                          <a:noFill/>
                        </a:ln>
                        <a:solidFill>
                          <a:srgbClr val="000090"/>
                        </a:solidFill>
                        <a:effectLst/>
                        <a:latin typeface="+mn-lt"/>
                        <a:ea typeface="ＭＳ Ｐゴシック" pitchFamily="-110" charset="-128"/>
                        <a:cs typeface="Arial" pitchFamily="34" charset="0"/>
                      </a:endParaRPr>
                    </a:p>
                  </a:txBody>
                  <a:tcPr marL="99052" marR="99052" marT="45717" marB="45717" anchor="ctr"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6EBEE"/>
                    </a:solidFill>
                  </a:tcPr>
                </a:tc>
                <a:extLst>
                  <a:ext uri="{0D108BD9-81ED-4DB2-BD59-A6C34878D82A}">
                    <a16:rowId xmlns="" xmlns:a16="http://schemas.microsoft.com/office/drawing/2014/main" val="10004"/>
                  </a:ext>
                </a:extLst>
              </a:tr>
              <a:tr h="35347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noProof="0" dirty="0" smtClean="0">
                          <a:ln>
                            <a:noFill/>
                          </a:ln>
                          <a:solidFill>
                            <a:srgbClr val="000090"/>
                          </a:solidFill>
                          <a:effectLst/>
                          <a:latin typeface="+mn-lt"/>
                          <a:ea typeface="ＭＳ Ｐゴシック" pitchFamily="-110" charset="-128"/>
                          <a:cs typeface="Arial" pitchFamily="34" charset="0"/>
                        </a:rPr>
                        <a:t>Consultation procedure with EU Delegations</a:t>
                      </a:r>
                    </a:p>
                  </a:txBody>
                  <a:tcPr marL="99052" marR="99052" marT="45717" marB="45717" anchor="ctr" horzOverflow="overflow">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kern="1200" cap="none" normalizeH="0" baseline="0" noProof="0" dirty="0" smtClean="0">
                          <a:ln>
                            <a:noFill/>
                          </a:ln>
                          <a:solidFill>
                            <a:srgbClr val="000090"/>
                          </a:solidFill>
                          <a:effectLst/>
                          <a:latin typeface="+mn-lt"/>
                          <a:ea typeface="ＭＳ Ｐゴシック" pitchFamily="-110" charset="-128"/>
                          <a:cs typeface="Arial" pitchFamily="34" charset="0"/>
                        </a:rPr>
                        <a:t>May - June 2020</a:t>
                      </a:r>
                    </a:p>
                  </a:txBody>
                  <a:tcPr marL="99052" marR="99052" marT="45717" marB="45717" anchor="ctr"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5"/>
                  </a:ext>
                </a:extLst>
              </a:tr>
              <a:tr h="35347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noProof="0" dirty="0" smtClean="0">
                          <a:ln>
                            <a:noFill/>
                          </a:ln>
                          <a:solidFill>
                            <a:srgbClr val="000090"/>
                          </a:solidFill>
                          <a:effectLst/>
                          <a:latin typeface="+mn-lt"/>
                          <a:ea typeface="ＭＳ Ｐゴシック" pitchFamily="-110" charset="-128"/>
                          <a:cs typeface="Arial" pitchFamily="34" charset="0"/>
                        </a:rPr>
                        <a:t>Final Evaluation Committee</a:t>
                      </a:r>
                    </a:p>
                  </a:txBody>
                  <a:tcPr marL="99052" marR="99052" marT="45717" marB="45717" anchor="ctr" horzOverflow="overflow">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6EBE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kern="1200" cap="none" normalizeH="0" baseline="0" noProof="0" dirty="0" smtClean="0">
                          <a:ln>
                            <a:noFill/>
                          </a:ln>
                          <a:solidFill>
                            <a:srgbClr val="000090"/>
                          </a:solidFill>
                          <a:effectLst/>
                          <a:latin typeface="+mn-lt"/>
                          <a:ea typeface="ＭＳ Ｐゴシック" pitchFamily="-110" charset="-128"/>
                          <a:cs typeface="Arial" pitchFamily="34" charset="0"/>
                        </a:rPr>
                        <a:t>July 2020</a:t>
                      </a:r>
                    </a:p>
                  </a:txBody>
                  <a:tcPr marL="99052" marR="99052" marT="45717" marB="45717" anchor="ctr"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6EBEE"/>
                    </a:solidFill>
                  </a:tcPr>
                </a:tc>
                <a:extLst>
                  <a:ext uri="{0D108BD9-81ED-4DB2-BD59-A6C34878D82A}">
                    <a16:rowId xmlns="" xmlns:a16="http://schemas.microsoft.com/office/drawing/2014/main" val="10006"/>
                  </a:ext>
                </a:extLst>
              </a:tr>
              <a:tr h="424172">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400" b="0" i="0" u="none" strike="noStrike" cap="none" normalizeH="0" baseline="0" noProof="0" dirty="0" smtClean="0">
                          <a:ln>
                            <a:noFill/>
                          </a:ln>
                          <a:solidFill>
                            <a:srgbClr val="000090"/>
                          </a:solidFill>
                          <a:effectLst/>
                          <a:latin typeface="+mn-lt"/>
                          <a:ea typeface="ＭＳ Ｐゴシック" pitchFamily="-110" charset="-128"/>
                          <a:cs typeface="Arial" pitchFamily="34" charset="0"/>
                        </a:rPr>
                        <a:t>Award decision</a:t>
                      </a:r>
                    </a:p>
                  </a:txBody>
                  <a:tcPr marL="99052" marR="99052" marT="45717" marB="45717" anchor="ctr" horzOverflow="overflow">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BE" sz="1400" b="0" i="0" u="none" strike="noStrike" kern="1200" cap="none" normalizeH="0" baseline="0" noProof="0" dirty="0" smtClean="0">
                          <a:ln>
                            <a:noFill/>
                          </a:ln>
                          <a:solidFill>
                            <a:srgbClr val="000090"/>
                          </a:solidFill>
                          <a:effectLst/>
                          <a:latin typeface="+mn-lt"/>
                          <a:ea typeface="ＭＳ Ｐゴシック" pitchFamily="-110" charset="-128"/>
                          <a:cs typeface="Arial" pitchFamily="34" charset="0"/>
                        </a:rPr>
                        <a:t>July 2020</a:t>
                      </a:r>
                      <a:endParaRPr kumimoji="0" lang="en-GB" sz="1400" b="0" i="0" u="none" strike="noStrike" kern="1200" cap="none" normalizeH="0" baseline="0" noProof="0" dirty="0" smtClean="0">
                        <a:ln>
                          <a:noFill/>
                        </a:ln>
                        <a:solidFill>
                          <a:srgbClr val="000090"/>
                        </a:solidFill>
                        <a:effectLst/>
                        <a:latin typeface="+mn-lt"/>
                        <a:ea typeface="ＭＳ Ｐゴシック" pitchFamily="-110" charset="-128"/>
                        <a:cs typeface="Arial" pitchFamily="34" charset="0"/>
                      </a:endParaRPr>
                    </a:p>
                  </a:txBody>
                  <a:tcPr marL="99052" marR="99052" marT="45717" marB="45717" anchor="ctr"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7"/>
                  </a:ext>
                </a:extLst>
              </a:tr>
              <a:tr h="402566">
                <a:tc>
                  <a:txBody>
                    <a:bodyPr/>
                    <a:lstStyle/>
                    <a:p>
                      <a:pPr marL="0" marR="0" lvl="0" indent="0" algn="l" defTabSz="914400" rtl="0" eaLnBrk="1" fontAlgn="base" latinLnBrk="0" hangingPunct="1">
                        <a:lnSpc>
                          <a:spcPct val="100000"/>
                        </a:lnSpc>
                        <a:spcBef>
                          <a:spcPts val="600"/>
                        </a:spcBef>
                        <a:spcAft>
                          <a:spcPts val="600"/>
                        </a:spcAft>
                        <a:buClrTx/>
                        <a:buSzTx/>
                        <a:buFontTx/>
                        <a:buNone/>
                        <a:tabLst/>
                      </a:pPr>
                      <a:r>
                        <a:rPr kumimoji="0" lang="en-GB" sz="1400" b="0" i="0" u="none" strike="noStrike" cap="none" normalizeH="0" baseline="0" noProof="0" dirty="0" smtClean="0">
                          <a:ln>
                            <a:noFill/>
                          </a:ln>
                          <a:solidFill>
                            <a:srgbClr val="000090"/>
                          </a:solidFill>
                          <a:effectLst/>
                          <a:latin typeface="+mn-lt"/>
                          <a:ea typeface="ＭＳ Ｐゴシック" pitchFamily="-110" charset="-128"/>
                          <a:cs typeface="Arial" pitchFamily="34" charset="0"/>
                        </a:rPr>
                        <a:t>Notification of applicants &amp; publication of results</a:t>
                      </a:r>
                    </a:p>
                  </a:txBody>
                  <a:tcPr marL="99052" marR="99052" marT="45717" marB="45717" anchor="ctr" horzOverflow="overflow">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6EBE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noProof="0" dirty="0" smtClean="0">
                          <a:ln>
                            <a:noFill/>
                          </a:ln>
                          <a:solidFill>
                            <a:srgbClr val="000090"/>
                          </a:solidFill>
                          <a:effectLst/>
                          <a:latin typeface="+mn-lt"/>
                          <a:ea typeface="ＭＳ Ｐゴシック" pitchFamily="-110" charset="-128"/>
                          <a:cs typeface="Arial" pitchFamily="34" charset="0"/>
                        </a:rPr>
                        <a:t>August 2020</a:t>
                      </a:r>
                      <a:endParaRPr kumimoji="0" lang="en-GB" sz="1400" b="0" i="0" u="none" strike="noStrike" kern="1200" cap="none" normalizeH="0" baseline="0" noProof="0" dirty="0" smtClean="0">
                        <a:ln>
                          <a:noFill/>
                        </a:ln>
                        <a:solidFill>
                          <a:srgbClr val="000090"/>
                        </a:solidFill>
                        <a:effectLst/>
                        <a:latin typeface="+mn-lt"/>
                        <a:ea typeface="ＭＳ Ｐゴシック" pitchFamily="-110" charset="-128"/>
                        <a:cs typeface="Arial" pitchFamily="34" charset="0"/>
                      </a:endParaRPr>
                    </a:p>
                  </a:txBody>
                  <a:tcPr marL="99052" marR="99052" marT="45717" marB="45717" anchor="ctr"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6EBEE"/>
                    </a:solidFill>
                  </a:tcPr>
                </a:tc>
                <a:extLst>
                  <a:ext uri="{0D108BD9-81ED-4DB2-BD59-A6C34878D82A}">
                    <a16:rowId xmlns="" xmlns:a16="http://schemas.microsoft.com/office/drawing/2014/main" val="10008"/>
                  </a:ext>
                </a:extLst>
              </a:tr>
              <a:tr h="366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noProof="0" dirty="0" smtClean="0">
                          <a:ln>
                            <a:noFill/>
                          </a:ln>
                          <a:solidFill>
                            <a:srgbClr val="000090"/>
                          </a:solidFill>
                          <a:effectLst/>
                          <a:latin typeface="+mn-lt"/>
                          <a:ea typeface="ＭＳ Ｐゴシック" pitchFamily="-110" charset="-128"/>
                          <a:cs typeface="Arial" pitchFamily="34" charset="0"/>
                        </a:rPr>
                        <a:t>Preparation and signature of grant agreements</a:t>
                      </a:r>
                    </a:p>
                  </a:txBody>
                  <a:tcPr marL="99052" marR="99052" marT="45717" marB="45717" anchor="ctr" horzOverflow="overflow">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noProof="0" dirty="0" smtClean="0">
                          <a:ln>
                            <a:noFill/>
                          </a:ln>
                          <a:solidFill>
                            <a:srgbClr val="000090"/>
                          </a:solidFill>
                          <a:effectLst/>
                          <a:latin typeface="+mn-lt"/>
                          <a:ea typeface="ＭＳ Ｐゴシック" pitchFamily="-110" charset="-128"/>
                          <a:cs typeface="Arial" pitchFamily="34" charset="0"/>
                        </a:rPr>
                        <a:t>August - December 2020</a:t>
                      </a:r>
                    </a:p>
                  </a:txBody>
                  <a:tcPr marL="99052" marR="99052" marT="45717" marB="45717" anchor="ctr"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9"/>
                  </a:ext>
                </a:extLst>
              </a:tr>
              <a:tr h="43946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noProof="0" dirty="0" smtClean="0">
                          <a:ln>
                            <a:noFill/>
                          </a:ln>
                          <a:solidFill>
                            <a:srgbClr val="000090"/>
                          </a:solidFill>
                          <a:effectLst/>
                          <a:latin typeface="+mn-lt"/>
                          <a:ea typeface="ＭＳ Ｐゴシック" pitchFamily="-110" charset="-128"/>
                          <a:cs typeface="Arial" pitchFamily="34" charset="0"/>
                        </a:rPr>
                        <a:t>Earliest start of eligibility period</a:t>
                      </a:r>
                    </a:p>
                  </a:txBody>
                  <a:tcPr marL="99052" marR="99052" marT="45717" marB="45717" anchor="ctr" horzOverflow="overflow">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6EBE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400" b="0" i="0" u="none" strike="noStrike" kern="1200" cap="none" normalizeH="0" baseline="0" noProof="0" dirty="0" smtClean="0">
                          <a:ln>
                            <a:noFill/>
                          </a:ln>
                          <a:solidFill>
                            <a:srgbClr val="000090"/>
                          </a:solidFill>
                          <a:effectLst/>
                          <a:latin typeface="+mn-lt"/>
                          <a:ea typeface="ＭＳ Ｐゴシック" pitchFamily="-110" charset="-128"/>
                          <a:cs typeface="Arial" pitchFamily="34" charset="0"/>
                        </a:rPr>
                        <a:t>15 November 2020 or 15 January 2021</a:t>
                      </a:r>
                    </a:p>
                  </a:txBody>
                  <a:tcPr marL="99052" marR="99052" marT="45717" marB="45717" anchor="ctr"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6EBEE"/>
                    </a:solidFill>
                  </a:tcPr>
                </a:tc>
                <a:extLst>
                  <a:ext uri="{0D108BD9-81ED-4DB2-BD59-A6C34878D82A}">
                    <a16:rowId xmlns="" xmlns:a16="http://schemas.microsoft.com/office/drawing/2014/main" val="10010"/>
                  </a:ext>
                </a:extLst>
              </a:tr>
            </a:tbl>
          </a:graphicData>
        </a:graphic>
      </p:graphicFrame>
      <p:sp>
        <p:nvSpPr>
          <p:cNvPr id="41002" name="Footer Placeholder 4"/>
          <p:cNvSpPr txBox="1">
            <a:spLocks/>
          </p:cNvSpPr>
          <p:nvPr/>
        </p:nvSpPr>
        <p:spPr bwMode="auto">
          <a:xfrm>
            <a:off x="4328717" y="6467476"/>
            <a:ext cx="1131623" cy="39052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rgbClr val="336699"/>
                </a:solidFill>
                <a:latin typeface="Verdana" pitchFamily="34" charset="0"/>
              </a:defRPr>
            </a:lvl1pPr>
            <a:lvl2pPr marL="742950" indent="-285750" eaLnBrk="0" hangingPunct="0">
              <a:spcBef>
                <a:spcPct val="20000"/>
              </a:spcBef>
              <a:buChar char="–"/>
              <a:defRPr sz="2800">
                <a:solidFill>
                  <a:srgbClr val="336699"/>
                </a:solidFill>
                <a:latin typeface="Verdana" pitchFamily="34" charset="0"/>
              </a:defRPr>
            </a:lvl2pPr>
            <a:lvl3pPr marL="1143000" indent="-228600" eaLnBrk="0" hangingPunct="0">
              <a:spcBef>
                <a:spcPct val="20000"/>
              </a:spcBef>
              <a:buChar char="•"/>
              <a:defRPr sz="2400">
                <a:solidFill>
                  <a:srgbClr val="336699"/>
                </a:solidFill>
                <a:latin typeface="Verdana" pitchFamily="34" charset="0"/>
              </a:defRPr>
            </a:lvl3pPr>
            <a:lvl4pPr marL="1600200" indent="-228600" eaLnBrk="0" hangingPunct="0">
              <a:spcBef>
                <a:spcPct val="20000"/>
              </a:spcBef>
              <a:buChar char="–"/>
              <a:defRPr sz="2000">
                <a:solidFill>
                  <a:srgbClr val="336699"/>
                </a:solidFill>
                <a:latin typeface="Verdana" pitchFamily="34" charset="0"/>
              </a:defRPr>
            </a:lvl4pPr>
            <a:lvl5pPr marL="2057400" indent="-228600" eaLnBrk="0" hangingPunct="0">
              <a:spcBef>
                <a:spcPct val="20000"/>
              </a:spcBef>
              <a:buChar char="»"/>
              <a:defRPr sz="2000">
                <a:solidFill>
                  <a:srgbClr val="336699"/>
                </a:solidFill>
                <a:latin typeface="Verdana" pitchFamily="34" charset="0"/>
              </a:defRPr>
            </a:lvl5pPr>
            <a:lvl6pPr marL="2514600" indent="-228600" eaLnBrk="0" fontAlgn="base" hangingPunct="0">
              <a:spcBef>
                <a:spcPct val="20000"/>
              </a:spcBef>
              <a:spcAft>
                <a:spcPct val="0"/>
              </a:spcAft>
              <a:buChar char="»"/>
              <a:defRPr sz="2000">
                <a:solidFill>
                  <a:srgbClr val="336699"/>
                </a:solidFill>
                <a:latin typeface="Verdana" pitchFamily="34" charset="0"/>
              </a:defRPr>
            </a:lvl6pPr>
            <a:lvl7pPr marL="2971800" indent="-228600" eaLnBrk="0" fontAlgn="base" hangingPunct="0">
              <a:spcBef>
                <a:spcPct val="20000"/>
              </a:spcBef>
              <a:spcAft>
                <a:spcPct val="0"/>
              </a:spcAft>
              <a:buChar char="»"/>
              <a:defRPr sz="2000">
                <a:solidFill>
                  <a:srgbClr val="336699"/>
                </a:solidFill>
                <a:latin typeface="Verdana" pitchFamily="34" charset="0"/>
              </a:defRPr>
            </a:lvl7pPr>
            <a:lvl8pPr marL="3429000" indent="-228600" eaLnBrk="0" fontAlgn="base" hangingPunct="0">
              <a:spcBef>
                <a:spcPct val="20000"/>
              </a:spcBef>
              <a:spcAft>
                <a:spcPct val="0"/>
              </a:spcAft>
              <a:buChar char="»"/>
              <a:defRPr sz="2000">
                <a:solidFill>
                  <a:srgbClr val="336699"/>
                </a:solidFill>
                <a:latin typeface="Verdana" pitchFamily="34" charset="0"/>
              </a:defRPr>
            </a:lvl8pPr>
            <a:lvl9pPr marL="3886200" indent="-228600" eaLnBrk="0" fontAlgn="base" hangingPunct="0">
              <a:spcBef>
                <a:spcPct val="20000"/>
              </a:spcBef>
              <a:spcAft>
                <a:spcPct val="0"/>
              </a:spcAft>
              <a:buChar char="»"/>
              <a:defRPr sz="2000">
                <a:solidFill>
                  <a:srgbClr val="336699"/>
                </a:solidFill>
                <a:latin typeface="Verdana" pitchFamily="34" charset="0"/>
              </a:defRPr>
            </a:lvl9pPr>
          </a:lstStyle>
          <a:p>
            <a:pPr algn="ctr" eaLnBrk="1" hangingPunct="1">
              <a:spcBef>
                <a:spcPct val="0"/>
              </a:spcBef>
              <a:buFontTx/>
              <a:buNone/>
            </a:pPr>
            <a:r>
              <a:rPr lang="fr-BE" altLang="fr-FR" sz="800" b="1" i="1">
                <a:solidFill>
                  <a:srgbClr val="FFFFFF"/>
                </a:solidFill>
                <a:latin typeface="Verdana Bold"/>
                <a:cs typeface="Arial" pitchFamily="34" charset="0"/>
              </a:rPr>
              <a:t>Erasmus+</a:t>
            </a:r>
            <a:endParaRPr lang="en-GB" altLang="fr-FR" sz="800" b="1" i="1">
              <a:solidFill>
                <a:srgbClr val="FFFFFF"/>
              </a:solidFill>
              <a:latin typeface="Verdana Bold"/>
              <a:cs typeface="Arial" pitchFamily="34" charset="0"/>
            </a:endParaRPr>
          </a:p>
        </p:txBody>
      </p:sp>
      <p:sp>
        <p:nvSpPr>
          <p:cNvPr id="7" name="Rounded Rectangle 6"/>
          <p:cNvSpPr/>
          <p:nvPr/>
        </p:nvSpPr>
        <p:spPr bwMode="auto">
          <a:xfrm>
            <a:off x="285750" y="1174750"/>
            <a:ext cx="9474200" cy="527050"/>
          </a:xfrm>
          <a:prstGeom prst="roundRect">
            <a:avLst/>
          </a:prstGeom>
          <a:solidFill>
            <a:srgbClr val="00B0F0"/>
          </a:solidFill>
          <a:ln>
            <a:solidFill>
              <a:schemeClr val="tx2">
                <a:lumMod val="20000"/>
                <a:lumOff val="80000"/>
              </a:schemeClr>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a:spcBef>
                <a:spcPct val="50000"/>
              </a:spcBef>
              <a:defRPr/>
            </a:pPr>
            <a:r>
              <a:rPr lang="fr-BE" sz="2800" b="1" kern="0" dirty="0" smtClean="0">
                <a:solidFill>
                  <a:schemeClr val="bg1"/>
                </a:solidFill>
                <a:ea typeface="+mj-ea"/>
                <a:cs typeface="+mj-cs"/>
              </a:rPr>
              <a:t>Roadmap for 2020 CBHE Call</a:t>
            </a:r>
            <a:endParaRPr lang="en-GB" sz="2800" dirty="0">
              <a:solidFill>
                <a:schemeClr val="bg1"/>
              </a:solidFill>
            </a:endParaRPr>
          </a:p>
        </p:txBody>
      </p:sp>
    </p:spTree>
    <p:extLst>
      <p:ext uri="{BB962C8B-B14F-4D97-AF65-F5344CB8AC3E}">
        <p14:creationId xmlns:p14="http://schemas.microsoft.com/office/powerpoint/2010/main" val="1165643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79388" y="1079500"/>
            <a:ext cx="9474200" cy="533400"/>
          </a:xfrm>
          <a:solidFill>
            <a:srgbClr val="00B0F0"/>
          </a:solidFill>
          <a:ln>
            <a:solidFill>
              <a:schemeClr val="accent3">
                <a:lumMod val="20000"/>
                <a:lumOff val="80000"/>
              </a:schemeClr>
            </a:solidFill>
          </a:ln>
        </p:spPr>
        <p:txBody>
          <a:bodyPr/>
          <a:lstStyle/>
          <a:p>
            <a:pPr algn="ctr" eaLnBrk="1" hangingPunct="1">
              <a:defRPr/>
            </a:pPr>
            <a:r>
              <a:rPr lang="fr-BE" dirty="0" smtClean="0">
                <a:solidFill>
                  <a:schemeClr val="bg1"/>
                </a:solidFill>
                <a:effectLst>
                  <a:outerShdw blurRad="38100" dist="38100" dir="2700000" algn="tl">
                    <a:srgbClr val="000000">
                      <a:alpha val="43137"/>
                    </a:srgbClr>
                  </a:outerShdw>
                </a:effectLst>
              </a:rPr>
              <a:t>CBHE Information sources (I)</a:t>
            </a:r>
            <a:endParaRPr lang="en-GB" dirty="0" smtClean="0">
              <a:solidFill>
                <a:schemeClr val="bg1"/>
              </a:solidFill>
              <a:effectLst>
                <a:outerShdw blurRad="38100" dist="38100" dir="2700000" algn="tl">
                  <a:srgbClr val="000000">
                    <a:alpha val="43137"/>
                  </a:srgbClr>
                </a:outerShdw>
              </a:effectLst>
            </a:endParaRPr>
          </a:p>
        </p:txBody>
      </p:sp>
      <p:sp>
        <p:nvSpPr>
          <p:cNvPr id="19459" name="Content Placeholder 2"/>
          <p:cNvSpPr>
            <a:spLocks noGrp="1"/>
          </p:cNvSpPr>
          <p:nvPr>
            <p:ph idx="1"/>
          </p:nvPr>
        </p:nvSpPr>
        <p:spPr>
          <a:xfrm>
            <a:off x="165100" y="1574800"/>
            <a:ext cx="9601200" cy="5143500"/>
          </a:xfrm>
        </p:spPr>
        <p:txBody>
          <a:bodyPr/>
          <a:lstStyle/>
          <a:p>
            <a:pPr eaLnBrk="1" hangingPunct="1">
              <a:spcBef>
                <a:spcPct val="0"/>
              </a:spcBef>
              <a:buClr>
                <a:srgbClr val="92D050"/>
              </a:buClr>
              <a:buFont typeface="Wingdings" pitchFamily="2" charset="2"/>
              <a:buChar char="Ø"/>
              <a:defRPr/>
            </a:pPr>
            <a:endParaRPr lang="en-GB" sz="800" b="1" kern="1200" dirty="0" smtClean="0">
              <a:solidFill>
                <a:srgbClr val="333399"/>
              </a:solidFill>
              <a:latin typeface="Arial" pitchFamily="34" charset="0"/>
              <a:cs typeface="Arial" pitchFamily="34" charset="0"/>
            </a:endParaRPr>
          </a:p>
          <a:p>
            <a:pPr marL="0" indent="0" eaLnBrk="1" hangingPunct="1">
              <a:spcBef>
                <a:spcPts val="0"/>
              </a:spcBef>
              <a:buClr>
                <a:srgbClr val="92D050"/>
              </a:buClr>
              <a:buFontTx/>
              <a:buNone/>
              <a:defRPr/>
            </a:pPr>
            <a:endParaRPr lang="fr-BE" sz="1800" b="1" dirty="0" smtClean="0">
              <a:solidFill>
                <a:srgbClr val="333399"/>
              </a:solidFill>
            </a:endParaRPr>
          </a:p>
          <a:p>
            <a:pPr marL="0" indent="0" eaLnBrk="1" hangingPunct="1">
              <a:spcBef>
                <a:spcPts val="0"/>
              </a:spcBef>
              <a:buClr>
                <a:srgbClr val="92D050"/>
              </a:buClr>
              <a:buFontTx/>
              <a:buNone/>
              <a:defRPr/>
            </a:pPr>
            <a:endParaRPr lang="fr-BE" sz="1800" b="1" dirty="0" smtClean="0">
              <a:solidFill>
                <a:srgbClr val="333399"/>
              </a:solidFill>
            </a:endParaRPr>
          </a:p>
          <a:p>
            <a:pPr marL="0" indent="0" eaLnBrk="1" hangingPunct="1">
              <a:spcBef>
                <a:spcPts val="0"/>
              </a:spcBef>
              <a:buClr>
                <a:srgbClr val="92D050"/>
              </a:buClr>
              <a:buFontTx/>
              <a:buNone/>
              <a:defRPr/>
            </a:pPr>
            <a:r>
              <a:rPr lang="fr-BE" sz="1800" b="1" dirty="0" smtClean="0">
                <a:solidFill>
                  <a:srgbClr val="333399"/>
                </a:solidFill>
              </a:rPr>
              <a:t>Erasmus</a:t>
            </a:r>
            <a:r>
              <a:rPr lang="fr-BE" sz="1800" b="1" dirty="0">
                <a:solidFill>
                  <a:srgbClr val="333399"/>
                </a:solidFill>
              </a:rPr>
              <a:t>+ </a:t>
            </a:r>
            <a:r>
              <a:rPr lang="fr-BE" sz="1800" b="1" dirty="0" err="1">
                <a:solidFill>
                  <a:srgbClr val="333399"/>
                </a:solidFill>
              </a:rPr>
              <a:t>website</a:t>
            </a:r>
            <a:r>
              <a:rPr lang="fr-BE" sz="1800" b="1" dirty="0">
                <a:solidFill>
                  <a:srgbClr val="333399"/>
                </a:solidFill>
              </a:rPr>
              <a:t> - EACEA</a:t>
            </a:r>
            <a:endParaRPr lang="en-GB" sz="1800" b="1" dirty="0">
              <a:solidFill>
                <a:srgbClr val="333399"/>
              </a:solidFill>
            </a:endParaRPr>
          </a:p>
          <a:p>
            <a:pPr marL="0" indent="0" eaLnBrk="1" hangingPunct="1">
              <a:spcBef>
                <a:spcPts val="0"/>
              </a:spcBef>
              <a:buClr>
                <a:schemeClr val="tx2">
                  <a:lumMod val="75000"/>
                </a:schemeClr>
              </a:buClr>
              <a:buFontTx/>
              <a:buNone/>
              <a:defRPr/>
            </a:pPr>
            <a:r>
              <a:rPr lang="en-US" sz="1800" dirty="0">
                <a:solidFill>
                  <a:srgbClr val="333399"/>
                </a:solidFill>
                <a:hlinkClick r:id="rId3"/>
              </a:rPr>
              <a:t>http://</a:t>
            </a:r>
            <a:r>
              <a:rPr lang="en-US" sz="1800" dirty="0" smtClean="0">
                <a:solidFill>
                  <a:srgbClr val="333399"/>
                </a:solidFill>
                <a:hlinkClick r:id="rId3"/>
              </a:rPr>
              <a:t>eacea.ec.europa.eu/erasmus-plus/actions/key-action-2-cooperation-for-innovation-and-exchange-good-practices/capacity-0_en</a:t>
            </a:r>
            <a:endParaRPr lang="en-US" sz="1800" dirty="0" smtClean="0">
              <a:solidFill>
                <a:srgbClr val="333399"/>
              </a:solidFill>
            </a:endParaRPr>
          </a:p>
          <a:p>
            <a:pPr marL="0" indent="0" eaLnBrk="1" hangingPunct="1">
              <a:spcBef>
                <a:spcPts val="0"/>
              </a:spcBef>
              <a:buClr>
                <a:schemeClr val="tx2">
                  <a:lumMod val="75000"/>
                </a:schemeClr>
              </a:buClr>
              <a:buFontTx/>
              <a:buNone/>
              <a:defRPr/>
            </a:pPr>
            <a:endParaRPr lang="en-US" sz="900" dirty="0">
              <a:solidFill>
                <a:srgbClr val="333399"/>
              </a:solidFill>
            </a:endParaRPr>
          </a:p>
          <a:p>
            <a:pPr marL="0" indent="0" eaLnBrk="1" hangingPunct="1">
              <a:spcBef>
                <a:spcPts val="0"/>
              </a:spcBef>
              <a:buClr>
                <a:schemeClr val="tx2">
                  <a:lumMod val="75000"/>
                </a:schemeClr>
              </a:buClr>
              <a:buFontTx/>
              <a:buNone/>
              <a:defRPr/>
            </a:pPr>
            <a:r>
              <a:rPr lang="en-US" sz="1800" b="1" dirty="0">
                <a:solidFill>
                  <a:srgbClr val="333399"/>
                </a:solidFill>
              </a:rPr>
              <a:t>Erasmus+ website – EU Commission</a:t>
            </a:r>
          </a:p>
          <a:p>
            <a:pPr marL="0" indent="0" eaLnBrk="1" hangingPunct="1">
              <a:buClr>
                <a:schemeClr val="tx2">
                  <a:lumMod val="75000"/>
                </a:schemeClr>
              </a:buClr>
              <a:buFontTx/>
              <a:buNone/>
              <a:defRPr/>
            </a:pPr>
            <a:r>
              <a:rPr lang="en-US" sz="1800" dirty="0">
                <a:solidFill>
                  <a:srgbClr val="333399"/>
                </a:solidFill>
                <a:hlinkClick r:id="rId4"/>
              </a:rPr>
              <a:t>http://</a:t>
            </a:r>
            <a:r>
              <a:rPr lang="en-US" sz="1800" dirty="0" smtClean="0">
                <a:solidFill>
                  <a:srgbClr val="333399"/>
                </a:solidFill>
                <a:hlinkClick r:id="rId4"/>
              </a:rPr>
              <a:t>ec.europa.eu/programmes/erasmus-plus/index_en.htm</a:t>
            </a:r>
            <a:endParaRPr lang="en-US" sz="1800" dirty="0" smtClean="0">
              <a:solidFill>
                <a:srgbClr val="333399"/>
              </a:solidFill>
            </a:endParaRPr>
          </a:p>
          <a:p>
            <a:pPr marL="0" indent="0" eaLnBrk="1" hangingPunct="1">
              <a:buClr>
                <a:schemeClr val="tx2">
                  <a:lumMod val="75000"/>
                </a:schemeClr>
              </a:buClr>
              <a:buFontTx/>
              <a:buNone/>
              <a:defRPr/>
            </a:pPr>
            <a:endParaRPr lang="en-US" sz="1800" b="1" i="1" dirty="0" smtClean="0">
              <a:solidFill>
                <a:srgbClr val="333399"/>
              </a:solidFill>
            </a:endParaRPr>
          </a:p>
          <a:p>
            <a:pPr marL="0" indent="0" eaLnBrk="1" hangingPunct="1">
              <a:buClr>
                <a:schemeClr val="tx2">
                  <a:lumMod val="75000"/>
                </a:schemeClr>
              </a:buClr>
              <a:buFontTx/>
              <a:buNone/>
              <a:defRPr/>
            </a:pPr>
            <a:r>
              <a:rPr lang="en-US" sz="1800" b="1" i="1" dirty="0" smtClean="0">
                <a:solidFill>
                  <a:srgbClr val="333399"/>
                </a:solidFill>
              </a:rPr>
              <a:t>Study </a:t>
            </a:r>
            <a:r>
              <a:rPr lang="en-US" sz="1800" b="1" i="1" dirty="0">
                <a:solidFill>
                  <a:srgbClr val="333399"/>
                </a:solidFill>
              </a:rPr>
              <a:t>in Europe website:</a:t>
            </a:r>
          </a:p>
          <a:p>
            <a:pPr marL="0" indent="0" eaLnBrk="1" hangingPunct="1">
              <a:buClr>
                <a:schemeClr val="tx2">
                  <a:lumMod val="75000"/>
                </a:schemeClr>
              </a:buClr>
              <a:buFontTx/>
              <a:buNone/>
              <a:defRPr/>
            </a:pPr>
            <a:r>
              <a:rPr lang="en-US" sz="1800" dirty="0">
                <a:solidFill>
                  <a:srgbClr val="333399"/>
                </a:solidFill>
                <a:hlinkClick r:id="rId5"/>
              </a:rPr>
              <a:t>http://ec.euroHow will </a:t>
            </a:r>
            <a:r>
              <a:rPr lang="en-US" sz="1800" dirty="0" err="1">
                <a:solidFill>
                  <a:srgbClr val="333399"/>
                </a:solidFill>
                <a:hlinkClick r:id="rId5"/>
              </a:rPr>
              <a:t>Brexit</a:t>
            </a:r>
            <a:r>
              <a:rPr lang="en-US" sz="1800" dirty="0">
                <a:solidFill>
                  <a:srgbClr val="333399"/>
                </a:solidFill>
                <a:hlinkClick r:id="rId5"/>
              </a:rPr>
              <a:t> impact the Erasmus+ programme?pa.eu/education/study-in-</a:t>
            </a:r>
            <a:r>
              <a:rPr lang="en-US" sz="1800" dirty="0" err="1">
                <a:solidFill>
                  <a:srgbClr val="333399"/>
                </a:solidFill>
                <a:hlinkClick r:id="rId5"/>
              </a:rPr>
              <a:t>europe_en</a:t>
            </a:r>
            <a:endParaRPr lang="en-US" sz="1800" dirty="0" smtClean="0">
              <a:solidFill>
                <a:srgbClr val="333399"/>
              </a:solidFill>
            </a:endParaRPr>
          </a:p>
          <a:p>
            <a:pPr marL="0" indent="0" eaLnBrk="1" hangingPunct="1">
              <a:buClr>
                <a:schemeClr val="tx2">
                  <a:lumMod val="75000"/>
                </a:schemeClr>
              </a:buClr>
              <a:buFontTx/>
              <a:buNone/>
              <a:defRPr/>
            </a:pPr>
            <a:endParaRPr lang="en-US" sz="900" dirty="0">
              <a:solidFill>
                <a:srgbClr val="333399"/>
              </a:solidFill>
            </a:endParaRPr>
          </a:p>
          <a:p>
            <a:pPr marL="0" indent="0" eaLnBrk="1" hangingPunct="1">
              <a:buClr>
                <a:schemeClr val="tx2">
                  <a:lumMod val="75000"/>
                </a:schemeClr>
              </a:buClr>
              <a:buFontTx/>
              <a:buNone/>
              <a:defRPr/>
            </a:pPr>
            <a:endParaRPr lang="en-US" sz="1800" dirty="0"/>
          </a:p>
        </p:txBody>
      </p:sp>
    </p:spTree>
    <p:extLst>
      <p:ext uri="{BB962C8B-B14F-4D97-AF65-F5344CB8AC3E}">
        <p14:creationId xmlns:p14="http://schemas.microsoft.com/office/powerpoint/2010/main" val="1364308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79388" y="1079500"/>
            <a:ext cx="9474200" cy="533400"/>
          </a:xfrm>
          <a:solidFill>
            <a:srgbClr val="00B0F0"/>
          </a:solidFill>
          <a:ln>
            <a:solidFill>
              <a:schemeClr val="accent3">
                <a:lumMod val="20000"/>
                <a:lumOff val="80000"/>
              </a:schemeClr>
            </a:solidFill>
          </a:ln>
        </p:spPr>
        <p:txBody>
          <a:bodyPr/>
          <a:lstStyle/>
          <a:p>
            <a:pPr algn="ctr" eaLnBrk="1" hangingPunct="1">
              <a:defRPr/>
            </a:pPr>
            <a:r>
              <a:rPr lang="fr-BE" dirty="0" smtClean="0">
                <a:solidFill>
                  <a:schemeClr val="bg1"/>
                </a:solidFill>
                <a:effectLst>
                  <a:outerShdw blurRad="38100" dist="38100" dir="2700000" algn="tl">
                    <a:srgbClr val="000000">
                      <a:alpha val="43137"/>
                    </a:srgbClr>
                  </a:outerShdw>
                </a:effectLst>
              </a:rPr>
              <a:t>CBHE Information sources (II)</a:t>
            </a:r>
            <a:endParaRPr lang="en-GB" dirty="0" smtClean="0">
              <a:solidFill>
                <a:schemeClr val="bg1"/>
              </a:solidFill>
              <a:effectLst>
                <a:outerShdw blurRad="38100" dist="38100" dir="2700000" algn="tl">
                  <a:srgbClr val="000000">
                    <a:alpha val="43137"/>
                  </a:srgbClr>
                </a:outerShdw>
              </a:effectLst>
            </a:endParaRPr>
          </a:p>
        </p:txBody>
      </p:sp>
      <p:sp>
        <p:nvSpPr>
          <p:cNvPr id="19459" name="Content Placeholder 2"/>
          <p:cNvSpPr>
            <a:spLocks noGrp="1"/>
          </p:cNvSpPr>
          <p:nvPr>
            <p:ph idx="1"/>
          </p:nvPr>
        </p:nvSpPr>
        <p:spPr>
          <a:xfrm>
            <a:off x="190500" y="1612900"/>
            <a:ext cx="9601200" cy="5143500"/>
          </a:xfrm>
        </p:spPr>
        <p:txBody>
          <a:bodyPr/>
          <a:lstStyle/>
          <a:p>
            <a:pPr eaLnBrk="1" hangingPunct="1">
              <a:spcBef>
                <a:spcPct val="0"/>
              </a:spcBef>
              <a:buClr>
                <a:srgbClr val="92D050"/>
              </a:buClr>
              <a:buFont typeface="Wingdings" pitchFamily="2" charset="2"/>
              <a:buChar char="Ø"/>
              <a:defRPr/>
            </a:pPr>
            <a:endParaRPr lang="en-GB" sz="800" b="1" kern="1200" dirty="0" smtClean="0">
              <a:solidFill>
                <a:srgbClr val="333399"/>
              </a:solidFill>
              <a:latin typeface="Arial" pitchFamily="34" charset="0"/>
              <a:cs typeface="Arial" pitchFamily="34" charset="0"/>
            </a:endParaRPr>
          </a:p>
          <a:p>
            <a:pPr marL="0" indent="0" eaLnBrk="1" hangingPunct="1">
              <a:spcBef>
                <a:spcPct val="0"/>
              </a:spcBef>
              <a:buClr>
                <a:srgbClr val="92D050"/>
              </a:buClr>
              <a:buFontTx/>
              <a:buNone/>
              <a:defRPr/>
            </a:pPr>
            <a:endParaRPr lang="fr-BE" sz="900" dirty="0" smtClean="0">
              <a:solidFill>
                <a:srgbClr val="333399"/>
              </a:solidFill>
            </a:endParaRPr>
          </a:p>
          <a:p>
            <a:pPr marL="0" indent="0" eaLnBrk="1" hangingPunct="1">
              <a:spcBef>
                <a:spcPct val="0"/>
              </a:spcBef>
              <a:buClr>
                <a:srgbClr val="92D050"/>
              </a:buClr>
              <a:buFontTx/>
              <a:buNone/>
              <a:defRPr/>
            </a:pPr>
            <a:endParaRPr lang="fr-BE" sz="900" dirty="0">
              <a:solidFill>
                <a:srgbClr val="333399"/>
              </a:solidFill>
            </a:endParaRPr>
          </a:p>
          <a:p>
            <a:pPr marL="0" indent="0" eaLnBrk="1" hangingPunct="1">
              <a:spcBef>
                <a:spcPct val="0"/>
              </a:spcBef>
              <a:buClr>
                <a:srgbClr val="92D050"/>
              </a:buClr>
              <a:buFontTx/>
              <a:buNone/>
              <a:defRPr/>
            </a:pPr>
            <a:endParaRPr lang="fr-BE" sz="900" dirty="0" smtClean="0">
              <a:solidFill>
                <a:srgbClr val="333399"/>
              </a:solidFill>
            </a:endParaRPr>
          </a:p>
          <a:p>
            <a:pPr marL="0" indent="0" eaLnBrk="1" hangingPunct="1">
              <a:spcBef>
                <a:spcPct val="0"/>
              </a:spcBef>
              <a:buClr>
                <a:srgbClr val="92D050"/>
              </a:buClr>
              <a:buFontTx/>
              <a:buNone/>
              <a:defRPr/>
            </a:pPr>
            <a:endParaRPr lang="fr-BE" sz="900" dirty="0">
              <a:solidFill>
                <a:srgbClr val="333399"/>
              </a:solidFill>
            </a:endParaRPr>
          </a:p>
          <a:p>
            <a:pPr marL="0" indent="0" eaLnBrk="1" hangingPunct="1">
              <a:spcBef>
                <a:spcPct val="0"/>
              </a:spcBef>
              <a:buClr>
                <a:srgbClr val="92D050"/>
              </a:buClr>
              <a:buFontTx/>
              <a:buNone/>
              <a:defRPr/>
            </a:pPr>
            <a:endParaRPr lang="en-GB" sz="900" dirty="0">
              <a:solidFill>
                <a:srgbClr val="333399"/>
              </a:solidFill>
            </a:endParaRPr>
          </a:p>
          <a:p>
            <a:pPr marL="0" indent="0" eaLnBrk="1" hangingPunct="1">
              <a:spcBef>
                <a:spcPct val="0"/>
              </a:spcBef>
              <a:buClr>
                <a:srgbClr val="92D050"/>
              </a:buClr>
              <a:buFontTx/>
              <a:buNone/>
              <a:defRPr/>
            </a:pPr>
            <a:r>
              <a:rPr lang="en-GB" sz="1800" b="1" dirty="0">
                <a:solidFill>
                  <a:srgbClr val="333399"/>
                </a:solidFill>
              </a:rPr>
              <a:t>International E+ </a:t>
            </a:r>
            <a:r>
              <a:rPr lang="en-GB" sz="1800" b="1" dirty="0" smtClean="0">
                <a:solidFill>
                  <a:srgbClr val="333399"/>
                </a:solidFill>
              </a:rPr>
              <a:t>International Contact </a:t>
            </a:r>
            <a:r>
              <a:rPr lang="en-GB" sz="1800" b="1" dirty="0">
                <a:solidFill>
                  <a:srgbClr val="333399"/>
                </a:solidFill>
              </a:rPr>
              <a:t>Points (ICPs) in Programme Countries</a:t>
            </a:r>
            <a:r>
              <a:rPr lang="en-GB" sz="1800" dirty="0">
                <a:solidFill>
                  <a:srgbClr val="333399"/>
                </a:solidFill>
              </a:rPr>
              <a:t> </a:t>
            </a:r>
          </a:p>
          <a:p>
            <a:pPr marL="0" indent="0" eaLnBrk="1" hangingPunct="1">
              <a:buClr>
                <a:srgbClr val="92D050"/>
              </a:buClr>
              <a:buFontTx/>
              <a:buNone/>
              <a:defRPr/>
            </a:pPr>
            <a:r>
              <a:rPr lang="en-GB" sz="1800" dirty="0">
                <a:solidFill>
                  <a:srgbClr val="333399"/>
                </a:solidFill>
                <a:hlinkClick r:id="rId3"/>
              </a:rPr>
              <a:t>https://</a:t>
            </a:r>
            <a:r>
              <a:rPr lang="en-GB" sz="1800" dirty="0" smtClean="0">
                <a:solidFill>
                  <a:srgbClr val="333399"/>
                </a:solidFill>
                <a:hlinkClick r:id="rId3"/>
              </a:rPr>
              <a:t>eacea.ec.europa.eu/erasmus-plus/contacts/international-erasmus-plus-contact-points_en</a:t>
            </a:r>
            <a:endParaRPr lang="en-GB" sz="1800" dirty="0" smtClean="0">
              <a:solidFill>
                <a:srgbClr val="333399"/>
              </a:solidFill>
            </a:endParaRPr>
          </a:p>
          <a:p>
            <a:pPr marL="0" indent="0" eaLnBrk="1" hangingPunct="1">
              <a:buClr>
                <a:srgbClr val="92D050"/>
              </a:buClr>
              <a:buFontTx/>
              <a:buNone/>
              <a:defRPr/>
            </a:pPr>
            <a:endParaRPr lang="en-GB" sz="1800" dirty="0">
              <a:solidFill>
                <a:srgbClr val="333399"/>
              </a:solidFill>
            </a:endParaRPr>
          </a:p>
          <a:p>
            <a:pPr marL="0" indent="0" eaLnBrk="1" hangingPunct="1">
              <a:spcBef>
                <a:spcPct val="0"/>
              </a:spcBef>
              <a:buClr>
                <a:srgbClr val="92D050"/>
              </a:buClr>
              <a:buFontTx/>
              <a:buNone/>
              <a:defRPr/>
            </a:pPr>
            <a:endParaRPr lang="en-GB" sz="900" dirty="0">
              <a:solidFill>
                <a:srgbClr val="333399"/>
              </a:solidFill>
            </a:endParaRPr>
          </a:p>
          <a:p>
            <a:pPr marL="0" indent="0" eaLnBrk="1" hangingPunct="1">
              <a:spcBef>
                <a:spcPct val="0"/>
              </a:spcBef>
              <a:buClr>
                <a:srgbClr val="92D050"/>
              </a:buClr>
              <a:buFontTx/>
              <a:buNone/>
              <a:defRPr/>
            </a:pPr>
            <a:r>
              <a:rPr lang="en-GB" sz="1800" b="1" dirty="0">
                <a:solidFill>
                  <a:srgbClr val="333399"/>
                </a:solidFill>
              </a:rPr>
              <a:t>National Erasmus+ Offices (NEOs) in certain Partner Countries (PCs)</a:t>
            </a:r>
            <a:r>
              <a:rPr lang="en-GB" sz="1800" dirty="0">
                <a:solidFill>
                  <a:srgbClr val="333399"/>
                </a:solidFill>
              </a:rPr>
              <a:t> </a:t>
            </a:r>
          </a:p>
          <a:p>
            <a:pPr marL="0" indent="0" eaLnBrk="1" hangingPunct="1">
              <a:buClr>
                <a:srgbClr val="92D050"/>
              </a:buClr>
              <a:buFontTx/>
              <a:buNone/>
              <a:defRPr/>
            </a:pPr>
            <a:r>
              <a:rPr lang="fr-BE" sz="1800" dirty="0">
                <a:solidFill>
                  <a:srgbClr val="333399"/>
                </a:solidFill>
                <a:hlinkClick r:id="rId4"/>
              </a:rPr>
              <a:t>https://eacea.ec.europa.eu/erasmus-plus/contacts/national-erasmus-plus-offices_en</a:t>
            </a:r>
            <a:endParaRPr lang="fr-BE" sz="1800" dirty="0">
              <a:solidFill>
                <a:srgbClr val="333399"/>
              </a:solidFill>
            </a:endParaRPr>
          </a:p>
          <a:p>
            <a:pPr marL="0" indent="0" eaLnBrk="1" hangingPunct="1">
              <a:buClr>
                <a:srgbClr val="92D050"/>
              </a:buClr>
              <a:buFontTx/>
              <a:buNone/>
              <a:defRPr/>
            </a:pPr>
            <a:endParaRPr lang="fr-BE" sz="800" b="1" dirty="0" smtClean="0"/>
          </a:p>
          <a:p>
            <a:pPr marL="0" indent="0" eaLnBrk="1" hangingPunct="1">
              <a:buClr>
                <a:schemeClr val="tx2">
                  <a:lumMod val="75000"/>
                </a:schemeClr>
              </a:buClr>
              <a:buFontTx/>
              <a:buNone/>
              <a:defRPr/>
            </a:pPr>
            <a:endParaRPr lang="en-US" sz="1800" dirty="0"/>
          </a:p>
        </p:txBody>
      </p:sp>
    </p:spTree>
    <p:extLst>
      <p:ext uri="{BB962C8B-B14F-4D97-AF65-F5344CB8AC3E}">
        <p14:creationId xmlns:p14="http://schemas.microsoft.com/office/powerpoint/2010/main" val="3798754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bwMode="auto">
          <a:xfrm>
            <a:off x="0" y="1130300"/>
            <a:ext cx="9474200" cy="850900"/>
          </a:xfrm>
          <a:prstGeom prst="roundRect">
            <a:avLst/>
          </a:prstGeom>
          <a:solidFill>
            <a:srgbClr val="00B0F0"/>
          </a:solidFill>
          <a:ln>
            <a:solidFill>
              <a:schemeClr val="tx2">
                <a:lumMod val="20000"/>
                <a:lumOff val="80000"/>
              </a:schemeClr>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algn="ctr">
              <a:spcBef>
                <a:spcPct val="50000"/>
              </a:spcBef>
              <a:defRPr/>
            </a:pPr>
            <a:r>
              <a:rPr lang="en-GB" b="1" kern="0" dirty="0">
                <a:solidFill>
                  <a:schemeClr val="bg1"/>
                </a:solidFill>
                <a:effectLst>
                  <a:outerShdw blurRad="38100" dist="38100" dir="2700000" algn="tl">
                    <a:srgbClr val="000000">
                      <a:alpha val="43137"/>
                    </a:srgbClr>
                  </a:outerShdw>
                </a:effectLst>
              </a:rPr>
              <a:t>CBHE </a:t>
            </a:r>
            <a:r>
              <a:rPr lang="en-GB" b="1" kern="0" dirty="0" smtClean="0">
                <a:solidFill>
                  <a:schemeClr val="bg1"/>
                </a:solidFill>
                <a:effectLst>
                  <a:outerShdw blurRad="38100" dist="38100" dir="2700000" algn="tl">
                    <a:srgbClr val="000000">
                      <a:alpha val="43137"/>
                    </a:srgbClr>
                  </a:outerShdw>
                </a:effectLst>
              </a:rPr>
              <a:t>Action Objectives</a:t>
            </a:r>
            <a:endParaRPr lang="en-GB" b="1" dirty="0">
              <a:solidFill>
                <a:schemeClr val="bg1"/>
              </a:solidFill>
              <a:effectLst>
                <a:outerShdw blurRad="38100" dist="38100" dir="2700000" algn="tl">
                  <a:srgbClr val="000000">
                    <a:alpha val="43137"/>
                  </a:srgbClr>
                </a:outerShdw>
              </a:effectLst>
            </a:endParaRPr>
          </a:p>
        </p:txBody>
      </p:sp>
      <p:graphicFrame>
        <p:nvGraphicFramePr>
          <p:cNvPr id="11" name="Diagram 10"/>
          <p:cNvGraphicFramePr/>
          <p:nvPr>
            <p:extLst>
              <p:ext uri="{D42A27DB-BD31-4B8C-83A1-F6EECF244321}">
                <p14:modId xmlns:p14="http://schemas.microsoft.com/office/powerpoint/2010/main" val="3938006902"/>
              </p:ext>
            </p:extLst>
          </p:nvPr>
        </p:nvGraphicFramePr>
        <p:xfrm>
          <a:off x="565150" y="2222500"/>
          <a:ext cx="8636000" cy="5715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52528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BC984DA6-AEB4-423A-855A-53434AA499C3}" type="slidenum">
              <a:rPr lang="en-GB" smtClean="0"/>
              <a:pPr>
                <a:defRPr/>
              </a:pPr>
              <a:t>30</a:t>
            </a:fld>
            <a:endParaRPr lang="en-GB"/>
          </a:p>
        </p:txBody>
      </p:sp>
      <p:pic>
        <p:nvPicPr>
          <p:cNvPr id="75779" name="Picture 3" descr="thankyou3.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5450" y="981075"/>
            <a:ext cx="8850313"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0599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Group 3"/>
          <p:cNvGrpSpPr>
            <a:grpSpLocks/>
          </p:cNvGrpSpPr>
          <p:nvPr/>
        </p:nvGrpSpPr>
        <p:grpSpPr bwMode="auto">
          <a:xfrm>
            <a:off x="215900" y="1343025"/>
            <a:ext cx="9474200" cy="503237"/>
            <a:chOff x="0" y="12326"/>
            <a:chExt cx="9474200" cy="527670"/>
          </a:xfrm>
        </p:grpSpPr>
        <p:sp>
          <p:nvSpPr>
            <p:cNvPr id="5" name="Rounded Rectangle 4"/>
            <p:cNvSpPr/>
            <p:nvPr/>
          </p:nvSpPr>
          <p:spPr>
            <a:xfrm>
              <a:off x="0" y="12326"/>
              <a:ext cx="9474200" cy="527670"/>
            </a:xfrm>
            <a:prstGeom prst="roundRect">
              <a:avLst/>
            </a:prstGeom>
            <a:ln>
              <a:solidFill>
                <a:schemeClr val="tx2">
                  <a:lumMod val="20000"/>
                  <a:lumOff val="80000"/>
                </a:schemeClr>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6" name="Rounded Rectangle 4"/>
            <p:cNvSpPr/>
            <p:nvPr/>
          </p:nvSpPr>
          <p:spPr>
            <a:xfrm>
              <a:off x="25400" y="37294"/>
              <a:ext cx="9423400" cy="477734"/>
            </a:xfrm>
            <a:prstGeom prst="rect">
              <a:avLst/>
            </a:prstGeom>
            <a:solidFill>
              <a:srgbClr val="00B0F0"/>
            </a:solidFill>
            <a:ln>
              <a:solidFill>
                <a:schemeClr val="tx2">
                  <a:lumMod val="20000"/>
                  <a:lumOff val="80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83820" tIns="83820" rIns="83820" bIns="83820" spcCol="1270" anchor="ctr"/>
            <a:lstStyle/>
            <a:p>
              <a:pPr algn="ctr" defTabSz="977900">
                <a:lnSpc>
                  <a:spcPct val="90000"/>
                </a:lnSpc>
                <a:spcBef>
                  <a:spcPct val="50000"/>
                </a:spcBef>
                <a:spcAft>
                  <a:spcPct val="35000"/>
                </a:spcAft>
                <a:defRPr/>
              </a:pPr>
              <a:r>
                <a:rPr lang="en-GB" b="1" dirty="0">
                  <a:solidFill>
                    <a:prstClr val="white"/>
                  </a:solidFill>
                  <a:effectLst>
                    <a:outerShdw blurRad="38100" dist="38100" dir="2700000" algn="tl">
                      <a:srgbClr val="000000">
                        <a:alpha val="43137"/>
                      </a:srgbClr>
                    </a:outerShdw>
                  </a:effectLst>
                </a:rPr>
                <a:t>CBHE </a:t>
              </a:r>
              <a:r>
                <a:rPr lang="en-GB" b="1" dirty="0" smtClean="0">
                  <a:solidFill>
                    <a:prstClr val="white"/>
                  </a:solidFill>
                  <a:effectLst>
                    <a:outerShdw blurRad="38100" dist="38100" dir="2700000" algn="tl">
                      <a:srgbClr val="000000">
                        <a:alpha val="43137"/>
                      </a:srgbClr>
                    </a:outerShdw>
                  </a:effectLst>
                </a:rPr>
                <a:t>Action – Programme and </a:t>
              </a:r>
              <a:r>
                <a:rPr lang="en-GB" b="1" dirty="0">
                  <a:solidFill>
                    <a:prstClr val="white"/>
                  </a:solidFill>
                  <a:effectLst>
                    <a:outerShdw blurRad="38100" dist="38100" dir="2700000" algn="tl">
                      <a:srgbClr val="000000">
                        <a:alpha val="43137"/>
                      </a:srgbClr>
                    </a:outerShdw>
                  </a:effectLst>
                </a:rPr>
                <a:t>Partner Countries</a:t>
              </a:r>
              <a:endParaRPr lang="en-GB" dirty="0">
                <a:solidFill>
                  <a:prstClr val="white"/>
                </a:solidFill>
                <a:effectLst>
                  <a:outerShdw blurRad="38100" dist="38100" dir="2700000" algn="tl">
                    <a:srgbClr val="000000">
                      <a:alpha val="43137"/>
                    </a:srgbClr>
                  </a:outerShdw>
                </a:effectLst>
              </a:endParaRPr>
            </a:p>
          </p:txBody>
        </p:sp>
      </p:grpSp>
      <p:graphicFrame>
        <p:nvGraphicFramePr>
          <p:cNvPr id="12" name="Table 11"/>
          <p:cNvGraphicFramePr>
            <a:graphicFrameLocks noGrp="1"/>
          </p:cNvGraphicFramePr>
          <p:nvPr>
            <p:extLst>
              <p:ext uri="{D42A27DB-BD31-4B8C-83A1-F6EECF244321}">
                <p14:modId xmlns:p14="http://schemas.microsoft.com/office/powerpoint/2010/main" val="266968581"/>
              </p:ext>
            </p:extLst>
          </p:nvPr>
        </p:nvGraphicFramePr>
        <p:xfrm>
          <a:off x="217488" y="1974850"/>
          <a:ext cx="9421812" cy="4813522"/>
        </p:xfrm>
        <a:graphic>
          <a:graphicData uri="http://schemas.openxmlformats.org/drawingml/2006/table">
            <a:tbl>
              <a:tblPr firstRow="1" bandRow="1"/>
              <a:tblGrid>
                <a:gridCol w="5332412">
                  <a:extLst>
                    <a:ext uri="{9D8B030D-6E8A-4147-A177-3AD203B41FA5}">
                      <a16:colId xmlns="" xmlns:a16="http://schemas.microsoft.com/office/drawing/2014/main" val="20000"/>
                    </a:ext>
                  </a:extLst>
                </a:gridCol>
                <a:gridCol w="4089400">
                  <a:extLst>
                    <a:ext uri="{9D8B030D-6E8A-4147-A177-3AD203B41FA5}">
                      <a16:colId xmlns="" xmlns:a16="http://schemas.microsoft.com/office/drawing/2014/main" val="20001"/>
                    </a:ext>
                  </a:extLst>
                </a:gridCol>
              </a:tblGrid>
              <a:tr h="864606">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lnSpc>
                          <a:spcPct val="115000"/>
                        </a:lnSpc>
                        <a:spcAft>
                          <a:spcPts val="0"/>
                        </a:spcAft>
                      </a:pPr>
                      <a:r>
                        <a:rPr lang="en-GB" sz="2000" kern="1200" dirty="0" smtClean="0">
                          <a:effectLst/>
                        </a:rPr>
                        <a:t>Programme Countries</a:t>
                      </a:r>
                    </a:p>
                    <a:p>
                      <a:pPr algn="ctr">
                        <a:lnSpc>
                          <a:spcPct val="115000"/>
                        </a:lnSpc>
                        <a:spcAft>
                          <a:spcPts val="0"/>
                        </a:spcAft>
                      </a:pPr>
                      <a:r>
                        <a:rPr lang="en-GB" sz="1400" kern="1200" dirty="0" smtClean="0">
                          <a:effectLst/>
                        </a:rPr>
                        <a:t>(</a:t>
                      </a:r>
                      <a:r>
                        <a:rPr lang="en-GB" sz="1400" b="1" kern="1200" dirty="0" smtClean="0">
                          <a:solidFill>
                            <a:schemeClr val="lt1"/>
                          </a:solidFill>
                          <a:effectLst/>
                          <a:latin typeface="Verdana"/>
                          <a:ea typeface="+mn-ea"/>
                          <a:cs typeface="+mn-cs"/>
                        </a:rPr>
                        <a:t>34 </a:t>
                      </a:r>
                      <a:r>
                        <a:rPr lang="en-GB" sz="1400" kern="1200" dirty="0" smtClean="0">
                          <a:effectLst/>
                        </a:rPr>
                        <a:t>countries paying a contribution to E+)</a:t>
                      </a:r>
                      <a:endParaRPr lang="en-GB" sz="1400" dirty="0">
                        <a:effectLst/>
                        <a:latin typeface="Calibri"/>
                        <a:ea typeface="Calibri"/>
                        <a:cs typeface="Times New Roman"/>
                      </a:endParaRPr>
                    </a:p>
                  </a:txBody>
                  <a:tcPr marL="99038" marR="99038" marT="45709" marB="45709">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lnSpc>
                          <a:spcPct val="115000"/>
                        </a:lnSpc>
                        <a:spcAft>
                          <a:spcPts val="0"/>
                        </a:spcAft>
                      </a:pPr>
                      <a:r>
                        <a:rPr lang="en-GB" sz="2000" kern="1200" dirty="0" smtClean="0">
                          <a:effectLst/>
                        </a:rPr>
                        <a:t>CBHE Eligible Partner Countries </a:t>
                      </a:r>
                      <a:r>
                        <a:rPr lang="en-GB" sz="1400" kern="1200" dirty="0" smtClean="0">
                          <a:effectLst/>
                        </a:rPr>
                        <a:t>(&gt; 150 countries) </a:t>
                      </a:r>
                      <a:endParaRPr lang="en-GB" sz="1400" dirty="0">
                        <a:effectLst/>
                        <a:latin typeface="Calibri"/>
                        <a:ea typeface="Calibri"/>
                        <a:cs typeface="Times New Roman"/>
                      </a:endParaRPr>
                    </a:p>
                  </a:txBody>
                  <a:tcPr marL="99038" marR="99038" marT="45709" marB="45709">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extLst>
                  <a:ext uri="{0D108BD9-81ED-4DB2-BD59-A6C34878D82A}">
                    <a16:rowId xmlns="" xmlns:a16="http://schemas.microsoft.com/office/drawing/2014/main" val="10000"/>
                  </a:ext>
                </a:extLst>
              </a:tr>
              <a:tr h="3770894">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nSpc>
                          <a:spcPct val="115000"/>
                        </a:lnSpc>
                        <a:spcAft>
                          <a:spcPts val="0"/>
                        </a:spcAft>
                      </a:pPr>
                      <a:r>
                        <a:rPr lang="en-GB" sz="1400" b="1" dirty="0" smtClean="0">
                          <a:effectLst/>
                        </a:rPr>
                        <a:t>28</a:t>
                      </a:r>
                      <a:r>
                        <a:rPr lang="en-GB" sz="1400" baseline="0" dirty="0" smtClean="0">
                          <a:effectLst/>
                          <a:latin typeface="Times New Roman"/>
                          <a:cs typeface="Times New Roman"/>
                        </a:rPr>
                        <a:t>*</a:t>
                      </a:r>
                      <a:r>
                        <a:rPr lang="en-GB" sz="1400" b="1" dirty="0" smtClean="0">
                          <a:effectLst/>
                        </a:rPr>
                        <a:t> EU </a:t>
                      </a:r>
                      <a:r>
                        <a:rPr lang="en-GB" sz="1400" b="1" dirty="0">
                          <a:effectLst/>
                        </a:rPr>
                        <a:t>Member States:</a:t>
                      </a:r>
                    </a:p>
                    <a:p>
                      <a:pPr>
                        <a:lnSpc>
                          <a:spcPct val="115000"/>
                        </a:lnSpc>
                        <a:spcAft>
                          <a:spcPts val="0"/>
                        </a:spcAft>
                      </a:pPr>
                      <a:endParaRPr lang="en-GB" sz="1400" b="1" dirty="0" smtClean="0">
                        <a:effectLst/>
                      </a:endParaRPr>
                    </a:p>
                    <a:p>
                      <a:pPr>
                        <a:lnSpc>
                          <a:spcPct val="115000"/>
                        </a:lnSpc>
                        <a:spcAft>
                          <a:spcPts val="0"/>
                        </a:spcAft>
                      </a:pPr>
                      <a:endParaRPr lang="en-GB" sz="1400" b="1" dirty="0" smtClean="0">
                        <a:effectLst/>
                      </a:endParaRPr>
                    </a:p>
                    <a:p>
                      <a:pPr>
                        <a:lnSpc>
                          <a:spcPct val="115000"/>
                        </a:lnSpc>
                        <a:spcAft>
                          <a:spcPts val="0"/>
                        </a:spcAft>
                      </a:pPr>
                      <a:endParaRPr lang="en-GB" sz="1400" b="1" dirty="0" smtClean="0">
                        <a:effectLst/>
                      </a:endParaRPr>
                    </a:p>
                    <a:p>
                      <a:pPr>
                        <a:lnSpc>
                          <a:spcPct val="115000"/>
                        </a:lnSpc>
                        <a:spcAft>
                          <a:spcPts val="0"/>
                        </a:spcAft>
                      </a:pPr>
                      <a:endParaRPr lang="en-GB" sz="1400" b="1" dirty="0" smtClean="0">
                        <a:effectLst/>
                      </a:endParaRPr>
                    </a:p>
                    <a:p>
                      <a:pPr>
                        <a:lnSpc>
                          <a:spcPct val="115000"/>
                        </a:lnSpc>
                        <a:spcAft>
                          <a:spcPts val="0"/>
                        </a:spcAft>
                      </a:pPr>
                      <a:endParaRPr lang="en-GB" sz="1400" b="1" dirty="0" smtClean="0">
                        <a:effectLst/>
                      </a:endParaRPr>
                    </a:p>
                    <a:p>
                      <a:pPr>
                        <a:lnSpc>
                          <a:spcPct val="115000"/>
                        </a:lnSpc>
                        <a:spcAft>
                          <a:spcPts val="0"/>
                        </a:spcAft>
                      </a:pPr>
                      <a:r>
                        <a:rPr lang="en-GB" sz="1400" b="1" dirty="0" smtClean="0">
                          <a:effectLst/>
                        </a:rPr>
                        <a:t>Other programme countries:</a:t>
                      </a:r>
                    </a:p>
                    <a:p>
                      <a:pPr>
                        <a:lnSpc>
                          <a:spcPct val="115000"/>
                        </a:lnSpc>
                        <a:spcAft>
                          <a:spcPts val="0"/>
                        </a:spcAft>
                      </a:pPr>
                      <a:r>
                        <a:rPr lang="en-GB" sz="1400" dirty="0" smtClean="0">
                          <a:effectLst/>
                        </a:rPr>
                        <a:t>Iceland, Liechtenstein, Norway, Republic of North Macedonia, Republic</a:t>
                      </a:r>
                      <a:r>
                        <a:rPr lang="en-GB" sz="1400" baseline="0" dirty="0" smtClean="0">
                          <a:effectLst/>
                        </a:rPr>
                        <a:t> of Serbia, </a:t>
                      </a:r>
                      <a:r>
                        <a:rPr lang="en-GB" sz="1400" dirty="0" smtClean="0">
                          <a:effectLst/>
                        </a:rPr>
                        <a:t>Turkey</a:t>
                      </a:r>
                    </a:p>
                    <a:p>
                      <a:pPr algn="just">
                        <a:lnSpc>
                          <a:spcPct val="115000"/>
                        </a:lnSpc>
                        <a:spcAft>
                          <a:spcPts val="0"/>
                        </a:spcAft>
                      </a:pPr>
                      <a:endParaRPr lang="fr-BE" sz="1400" dirty="0" smtClean="0">
                        <a:effectLst/>
                        <a:latin typeface="Calibri"/>
                        <a:ea typeface="Calibri"/>
                        <a:cs typeface="Times New Roman"/>
                      </a:endParaRPr>
                    </a:p>
                    <a:p>
                      <a:pPr marL="171450" indent="-171450" algn="just">
                        <a:lnSpc>
                          <a:spcPct val="115000"/>
                        </a:lnSpc>
                        <a:spcAft>
                          <a:spcPts val="0"/>
                        </a:spcAft>
                        <a:buFont typeface="Arial" panose="020B0604020202020204" pitchFamily="34" charset="0"/>
                        <a:buChar char="•"/>
                      </a:pPr>
                      <a:r>
                        <a:rPr lang="en-GB" sz="900" kern="1200" dirty="0" smtClean="0">
                          <a:solidFill>
                            <a:schemeClr val="dk1"/>
                          </a:solidFill>
                          <a:effectLst/>
                          <a:latin typeface="Verdana"/>
                          <a:ea typeface="+mn-ea"/>
                          <a:cs typeface="+mn-cs"/>
                        </a:rPr>
                        <a:t>Fo</a:t>
                      </a:r>
                      <a:r>
                        <a:rPr lang="en-GB" sz="900" kern="1200" baseline="0" dirty="0" smtClean="0">
                          <a:solidFill>
                            <a:schemeClr val="dk1"/>
                          </a:solidFill>
                          <a:effectLst/>
                          <a:latin typeface="Verdana"/>
                          <a:ea typeface="+mn-ea"/>
                          <a:cs typeface="+mn-cs"/>
                        </a:rPr>
                        <a:t>r UK </a:t>
                      </a:r>
                      <a:r>
                        <a:rPr lang="en-US" sz="900" kern="1200" baseline="0" dirty="0" err="1" smtClean="0">
                          <a:solidFill>
                            <a:schemeClr val="dk1"/>
                          </a:solidFill>
                          <a:effectLst/>
                          <a:latin typeface="Verdana"/>
                          <a:ea typeface="+mn-ea"/>
                          <a:cs typeface="+mn-cs"/>
                        </a:rPr>
                        <a:t>organisations</a:t>
                      </a:r>
                      <a:r>
                        <a:rPr lang="en-US" sz="900" kern="1200" baseline="0" dirty="0" smtClean="0">
                          <a:solidFill>
                            <a:schemeClr val="dk1"/>
                          </a:solidFill>
                          <a:effectLst/>
                          <a:latin typeface="Verdana"/>
                          <a:ea typeface="+mn-ea"/>
                          <a:cs typeface="+mn-cs"/>
                        </a:rPr>
                        <a:t>: Please be aware that eligibility criteria must be complied with for the entire duration of the grant. If UK withdraws from the EU during the grant period without concluding an agreement with the EU ensuring in particular that British applicants continue to be eligible, you will cease to receive EU funding (while continuing, where possible, to participate) or be required to leave the project on the basis of the relevant provisions of the grant agreement on termination. </a:t>
                      </a:r>
                      <a:endParaRPr lang="en-GB" sz="900" kern="1200" baseline="0" dirty="0" smtClean="0">
                        <a:solidFill>
                          <a:schemeClr val="dk1"/>
                        </a:solidFill>
                        <a:effectLst/>
                        <a:latin typeface="Verdana"/>
                        <a:ea typeface="+mn-ea"/>
                        <a:cs typeface="+mn-cs"/>
                      </a:endParaRPr>
                    </a:p>
                    <a:p>
                      <a:pPr marL="171450" indent="-171450" algn="just">
                        <a:lnSpc>
                          <a:spcPct val="115000"/>
                        </a:lnSpc>
                        <a:spcAft>
                          <a:spcPts val="0"/>
                        </a:spcAft>
                        <a:buFont typeface="Arial" panose="020B0604020202020204" pitchFamily="34" charset="0"/>
                        <a:buChar char="•"/>
                      </a:pPr>
                      <a:endParaRPr lang="en-GB" sz="900" kern="1200" baseline="0" dirty="0" smtClean="0">
                        <a:solidFill>
                          <a:schemeClr val="dk1"/>
                        </a:solidFill>
                        <a:effectLst/>
                        <a:latin typeface="Verdana"/>
                        <a:ea typeface="+mn-ea"/>
                        <a:cs typeface="+mn-cs"/>
                      </a:endParaRPr>
                    </a:p>
                    <a:p>
                      <a:pPr marL="171450" indent="-171450" algn="just">
                        <a:lnSpc>
                          <a:spcPct val="115000"/>
                        </a:lnSpc>
                        <a:spcAft>
                          <a:spcPts val="0"/>
                        </a:spcAft>
                        <a:buFont typeface="Arial" panose="020B0604020202020204" pitchFamily="34" charset="0"/>
                        <a:buChar char="•"/>
                      </a:pPr>
                      <a:r>
                        <a:rPr lang="en-GB" sz="900" kern="1200" baseline="0" dirty="0" smtClean="0">
                          <a:solidFill>
                            <a:schemeClr val="dk1"/>
                          </a:solidFill>
                          <a:effectLst/>
                          <a:latin typeface="Verdana"/>
                          <a:ea typeface="+mn-ea"/>
                          <a:cs typeface="+mn-cs"/>
                        </a:rPr>
                        <a:t> </a:t>
                      </a:r>
                    </a:p>
                    <a:p>
                      <a:pPr marL="0" indent="0" algn="just">
                        <a:lnSpc>
                          <a:spcPct val="115000"/>
                        </a:lnSpc>
                        <a:spcAft>
                          <a:spcPts val="0"/>
                        </a:spcAft>
                        <a:buFont typeface="Arial" panose="020B0604020202020204" pitchFamily="34" charset="0"/>
                        <a:buNone/>
                      </a:pPr>
                      <a:endParaRPr lang="en-GB" sz="900" kern="1200" baseline="0" dirty="0" smtClean="0">
                        <a:solidFill>
                          <a:schemeClr val="dk1"/>
                        </a:solidFill>
                        <a:effectLst/>
                        <a:latin typeface="Verdana"/>
                        <a:ea typeface="+mn-ea"/>
                        <a:cs typeface="+mn-cs"/>
                      </a:endParaRPr>
                    </a:p>
                  </a:txBody>
                  <a:tcPr marL="99038" marR="99038" marT="45709" marB="4570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nSpc>
                          <a:spcPct val="115000"/>
                        </a:lnSpc>
                        <a:spcAft>
                          <a:spcPts val="0"/>
                        </a:spcAft>
                      </a:pPr>
                      <a:endParaRPr lang="en-GB" sz="1400" dirty="0" smtClean="0">
                        <a:effectLst/>
                      </a:endParaRPr>
                    </a:p>
                    <a:p>
                      <a:pPr>
                        <a:lnSpc>
                          <a:spcPct val="115000"/>
                        </a:lnSpc>
                        <a:spcAft>
                          <a:spcPts val="0"/>
                        </a:spcAft>
                      </a:pPr>
                      <a:endParaRPr lang="en-GB" sz="1400" dirty="0" smtClean="0">
                        <a:effectLst/>
                      </a:endParaRPr>
                    </a:p>
                    <a:p>
                      <a:pPr>
                        <a:lnSpc>
                          <a:spcPct val="115000"/>
                        </a:lnSpc>
                        <a:spcAft>
                          <a:spcPts val="0"/>
                        </a:spcAft>
                      </a:pPr>
                      <a:endParaRPr lang="en-GB" sz="1400" dirty="0" smtClean="0">
                        <a:effectLst/>
                      </a:endParaRPr>
                    </a:p>
                    <a:p>
                      <a:pPr>
                        <a:lnSpc>
                          <a:spcPct val="115000"/>
                        </a:lnSpc>
                        <a:spcAft>
                          <a:spcPts val="0"/>
                        </a:spcAft>
                      </a:pPr>
                      <a:r>
                        <a:rPr lang="en-GB" sz="1400" dirty="0">
                          <a:effectLst/>
                        </a:rPr>
                        <a:t> </a:t>
                      </a:r>
                    </a:p>
                    <a:p>
                      <a:pPr>
                        <a:lnSpc>
                          <a:spcPct val="115000"/>
                        </a:lnSpc>
                        <a:spcAft>
                          <a:spcPts val="0"/>
                        </a:spcAft>
                      </a:pPr>
                      <a:r>
                        <a:rPr lang="en-GB" sz="1400" dirty="0">
                          <a:effectLst/>
                        </a:rPr>
                        <a:t> </a:t>
                      </a:r>
                      <a:endParaRPr lang="en-GB" sz="1400" b="1" dirty="0">
                        <a:effectLst/>
                        <a:latin typeface="Calibri"/>
                        <a:ea typeface="Calibri"/>
                        <a:cs typeface="Times New Roman"/>
                      </a:endParaRPr>
                    </a:p>
                  </a:txBody>
                  <a:tcPr marL="99038" marR="99038" marT="45709" marB="45709">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 xmlns:a16="http://schemas.microsoft.com/office/drawing/2014/main" val="10001"/>
                  </a:ext>
                </a:extLst>
              </a:tr>
            </a:tbl>
          </a:graphicData>
        </a:graphic>
      </p:graphicFrame>
      <p:sp>
        <p:nvSpPr>
          <p:cNvPr id="13" name="Content Placeholder 4"/>
          <p:cNvSpPr txBox="1">
            <a:spLocks/>
          </p:cNvSpPr>
          <p:nvPr/>
        </p:nvSpPr>
        <p:spPr bwMode="auto">
          <a:xfrm>
            <a:off x="5562600" y="2895600"/>
            <a:ext cx="4076700" cy="279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3200">
                <a:solidFill>
                  <a:srgbClr val="336699"/>
                </a:solidFill>
                <a:latin typeface="+mn-lt"/>
                <a:ea typeface="+mn-ea"/>
                <a:cs typeface="+mn-cs"/>
              </a:defRPr>
            </a:lvl1pPr>
            <a:lvl2pPr marL="742950" indent="-285750" algn="l" rtl="0" eaLnBrk="0" fontAlgn="base" hangingPunct="0">
              <a:spcBef>
                <a:spcPct val="20000"/>
              </a:spcBef>
              <a:spcAft>
                <a:spcPct val="0"/>
              </a:spcAft>
              <a:buChar char="–"/>
              <a:defRPr sz="2800">
                <a:solidFill>
                  <a:srgbClr val="336699"/>
                </a:solidFill>
                <a:latin typeface="+mn-lt"/>
              </a:defRPr>
            </a:lvl2pPr>
            <a:lvl3pPr marL="1143000" indent="-228600" algn="l" rtl="0" eaLnBrk="0" fontAlgn="base" hangingPunct="0">
              <a:spcBef>
                <a:spcPct val="20000"/>
              </a:spcBef>
              <a:spcAft>
                <a:spcPct val="0"/>
              </a:spcAft>
              <a:buChar char="•"/>
              <a:defRPr sz="2400">
                <a:solidFill>
                  <a:srgbClr val="336699"/>
                </a:solidFill>
                <a:latin typeface="+mn-lt"/>
              </a:defRPr>
            </a:lvl3pPr>
            <a:lvl4pPr marL="1600200" indent="-228600" algn="l" rtl="0" eaLnBrk="0" fontAlgn="base" hangingPunct="0">
              <a:spcBef>
                <a:spcPct val="20000"/>
              </a:spcBef>
              <a:spcAft>
                <a:spcPct val="0"/>
              </a:spcAft>
              <a:buChar char="–"/>
              <a:defRPr sz="2000">
                <a:solidFill>
                  <a:srgbClr val="336699"/>
                </a:solidFill>
                <a:latin typeface="+mn-lt"/>
              </a:defRPr>
            </a:lvl4pPr>
            <a:lvl5pPr marL="2057400" indent="-228600" algn="l" rtl="0" eaLnBrk="0" fontAlgn="base" hangingPunct="0">
              <a:spcBef>
                <a:spcPct val="20000"/>
              </a:spcBef>
              <a:spcAft>
                <a:spcPct val="0"/>
              </a:spcAft>
              <a:buChar char="»"/>
              <a:defRPr sz="2000">
                <a:solidFill>
                  <a:srgbClr val="336699"/>
                </a:solidFill>
                <a:latin typeface="+mn-lt"/>
              </a:defRPr>
            </a:lvl5pPr>
            <a:lvl6pPr marL="2514600" indent="-228600" algn="l" rtl="0" eaLnBrk="1" fontAlgn="base" hangingPunct="1">
              <a:spcBef>
                <a:spcPct val="20000"/>
              </a:spcBef>
              <a:spcAft>
                <a:spcPct val="0"/>
              </a:spcAft>
              <a:buChar char="»"/>
              <a:defRPr sz="2000">
                <a:solidFill>
                  <a:srgbClr val="336699"/>
                </a:solidFill>
                <a:latin typeface="+mn-lt"/>
              </a:defRPr>
            </a:lvl6pPr>
            <a:lvl7pPr marL="2971800" indent="-228600" algn="l" rtl="0" eaLnBrk="1" fontAlgn="base" hangingPunct="1">
              <a:spcBef>
                <a:spcPct val="20000"/>
              </a:spcBef>
              <a:spcAft>
                <a:spcPct val="0"/>
              </a:spcAft>
              <a:buChar char="»"/>
              <a:defRPr sz="2000">
                <a:solidFill>
                  <a:srgbClr val="336699"/>
                </a:solidFill>
                <a:latin typeface="+mn-lt"/>
              </a:defRPr>
            </a:lvl7pPr>
            <a:lvl8pPr marL="3429000" indent="-228600" algn="l" rtl="0" eaLnBrk="1" fontAlgn="base" hangingPunct="1">
              <a:spcBef>
                <a:spcPct val="20000"/>
              </a:spcBef>
              <a:spcAft>
                <a:spcPct val="0"/>
              </a:spcAft>
              <a:buChar char="»"/>
              <a:defRPr sz="2000">
                <a:solidFill>
                  <a:srgbClr val="336699"/>
                </a:solidFill>
                <a:latin typeface="+mn-lt"/>
              </a:defRPr>
            </a:lvl8pPr>
            <a:lvl9pPr marL="3886200" indent="-228600" algn="l" rtl="0" eaLnBrk="1" fontAlgn="base" hangingPunct="1">
              <a:spcBef>
                <a:spcPct val="20000"/>
              </a:spcBef>
              <a:spcAft>
                <a:spcPct val="0"/>
              </a:spcAft>
              <a:buChar char="»"/>
              <a:defRPr sz="2000">
                <a:solidFill>
                  <a:srgbClr val="336699"/>
                </a:solidFill>
                <a:latin typeface="+mn-lt"/>
              </a:defRPr>
            </a:lvl9pPr>
          </a:lstStyle>
          <a:p>
            <a:pPr marL="0" indent="0" eaLnBrk="1" hangingPunct="1">
              <a:buNone/>
              <a:defRPr/>
            </a:pPr>
            <a:r>
              <a:rPr lang="fr-BE" altLang="en-US" sz="1400" b="1" dirty="0" err="1">
                <a:solidFill>
                  <a:schemeClr val="dk1"/>
                </a:solidFill>
                <a:latin typeface="Verdana"/>
              </a:rPr>
              <a:t>Regions</a:t>
            </a:r>
            <a:r>
              <a:rPr lang="fr-BE" altLang="en-US" sz="1400" b="1" dirty="0">
                <a:solidFill>
                  <a:schemeClr val="dk1"/>
                </a:solidFill>
                <a:latin typeface="Verdana"/>
              </a:rPr>
              <a:t>:</a:t>
            </a:r>
          </a:p>
          <a:p>
            <a:pPr marL="0" indent="0" eaLnBrk="1" hangingPunct="1">
              <a:buNone/>
              <a:defRPr/>
            </a:pPr>
            <a:r>
              <a:rPr lang="fr-BE" altLang="en-US" sz="14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1: Western Balkans</a:t>
            </a:r>
          </a:p>
          <a:p>
            <a:pPr marL="0" indent="0" eaLnBrk="1" hangingPunct="1">
              <a:buNone/>
              <a:defRPr/>
            </a:pPr>
            <a:r>
              <a:rPr lang="fr-BE" altLang="en-US" sz="14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2: </a:t>
            </a:r>
            <a:r>
              <a:rPr lang="fr-BE" altLang="en-US" sz="1400" dirty="0" err="1" smtClean="0">
                <a:solidFill>
                  <a:prstClr val="black"/>
                </a:solidFill>
                <a:latin typeface="Verdana" panose="020B0604030504040204" pitchFamily="34" charset="0"/>
                <a:ea typeface="Verdana" panose="020B0604030504040204" pitchFamily="34" charset="0"/>
                <a:cs typeface="Verdana" panose="020B0604030504040204" pitchFamily="34" charset="0"/>
              </a:rPr>
              <a:t>Eastern</a:t>
            </a:r>
            <a:r>
              <a:rPr lang="fr-BE" altLang="en-US" sz="14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fr-BE" altLang="en-US" sz="1400" dirty="0" err="1" smtClean="0">
                <a:solidFill>
                  <a:prstClr val="black"/>
                </a:solidFill>
                <a:latin typeface="Verdana" panose="020B0604030504040204" pitchFamily="34" charset="0"/>
                <a:ea typeface="Verdana" panose="020B0604030504040204" pitchFamily="34" charset="0"/>
                <a:cs typeface="Verdana" panose="020B0604030504040204" pitchFamily="34" charset="0"/>
              </a:rPr>
              <a:t>Partnership</a:t>
            </a:r>
            <a:endParaRPr lang="fr-BE" altLang="en-US" sz="14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eaLnBrk="1" hangingPunct="1">
              <a:buNone/>
              <a:defRPr/>
            </a:pPr>
            <a:r>
              <a:rPr lang="fr-BE" altLang="en-US" sz="14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3: South-</a:t>
            </a:r>
            <a:r>
              <a:rPr lang="fr-BE" altLang="en-US" sz="1400" dirty="0" err="1" smtClean="0">
                <a:solidFill>
                  <a:prstClr val="black"/>
                </a:solidFill>
                <a:latin typeface="Verdana" panose="020B0604030504040204" pitchFamily="34" charset="0"/>
                <a:ea typeface="Verdana" panose="020B0604030504040204" pitchFamily="34" charset="0"/>
                <a:cs typeface="Verdana" panose="020B0604030504040204" pitchFamily="34" charset="0"/>
              </a:rPr>
              <a:t>Mediterranean</a:t>
            </a:r>
            <a:endParaRPr lang="fr-BE" altLang="en-US" sz="14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eaLnBrk="1" hangingPunct="1">
              <a:buNone/>
              <a:defRPr/>
            </a:pPr>
            <a:r>
              <a:rPr lang="fr-BE" altLang="en-US" sz="14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4: </a:t>
            </a:r>
            <a:r>
              <a:rPr lang="fr-BE" altLang="en-US" sz="1400" dirty="0" err="1" smtClean="0">
                <a:solidFill>
                  <a:prstClr val="black"/>
                </a:solidFill>
                <a:latin typeface="Verdana" panose="020B0604030504040204" pitchFamily="34" charset="0"/>
                <a:ea typeface="Verdana" panose="020B0604030504040204" pitchFamily="34" charset="0"/>
                <a:cs typeface="Verdana" panose="020B0604030504040204" pitchFamily="34" charset="0"/>
              </a:rPr>
              <a:t>Russian</a:t>
            </a:r>
            <a:r>
              <a:rPr lang="fr-BE" altLang="en-US" sz="14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fr-BE" altLang="en-US" sz="1400" dirty="0" err="1" smtClean="0">
                <a:solidFill>
                  <a:prstClr val="black"/>
                </a:solidFill>
                <a:latin typeface="Verdana" panose="020B0604030504040204" pitchFamily="34" charset="0"/>
                <a:ea typeface="Verdana" panose="020B0604030504040204" pitchFamily="34" charset="0"/>
                <a:cs typeface="Verdana" panose="020B0604030504040204" pitchFamily="34" charset="0"/>
              </a:rPr>
              <a:t>Federation</a:t>
            </a:r>
            <a:endParaRPr lang="fr-BE" altLang="en-US" sz="14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eaLnBrk="1" hangingPunct="1">
              <a:buNone/>
              <a:defRPr/>
            </a:pPr>
            <a:r>
              <a:rPr lang="fr-BE" altLang="en-US" sz="14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6: Asia</a:t>
            </a:r>
          </a:p>
          <a:p>
            <a:pPr marL="0" indent="0" eaLnBrk="1" hangingPunct="1">
              <a:buNone/>
              <a:defRPr/>
            </a:pPr>
            <a:r>
              <a:rPr lang="fr-BE" altLang="en-US" sz="14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7: Central Asia</a:t>
            </a:r>
          </a:p>
          <a:p>
            <a:pPr marL="0" indent="0" algn="just" eaLnBrk="1" hangingPunct="1">
              <a:buNone/>
              <a:defRPr/>
            </a:pPr>
            <a:r>
              <a:rPr lang="fr-BE" altLang="en-US" sz="14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8: Latin </a:t>
            </a:r>
            <a:r>
              <a:rPr lang="fr-BE" altLang="en-US" sz="1400" dirty="0" err="1" smtClean="0">
                <a:solidFill>
                  <a:schemeClr val="dk1"/>
                </a:solidFill>
                <a:latin typeface="Verdana" panose="020B0604030504040204" pitchFamily="34" charset="0"/>
                <a:ea typeface="Verdana" panose="020B0604030504040204" pitchFamily="34" charset="0"/>
                <a:cs typeface="Verdana" panose="020B0604030504040204" pitchFamily="34" charset="0"/>
              </a:rPr>
              <a:t>America</a:t>
            </a:r>
            <a:r>
              <a:rPr lang="fr-BE" altLang="en-US" sz="1400" dirty="0" smtClean="0">
                <a:solidFill>
                  <a:schemeClr val="dk1"/>
                </a:solidFill>
                <a:latin typeface="Verdana" panose="020B0604030504040204" pitchFamily="34" charset="0"/>
                <a:ea typeface="Verdana" panose="020B0604030504040204" pitchFamily="34" charset="0"/>
                <a:cs typeface="Verdana" panose="020B0604030504040204" pitchFamily="34" charset="0"/>
              </a:rPr>
              <a:t> </a:t>
            </a:r>
            <a:r>
              <a:rPr lang="fr-BE" altLang="en-US" sz="1100" dirty="0" smtClean="0">
                <a:solidFill>
                  <a:schemeClr val="dk1"/>
                </a:solidFill>
                <a:latin typeface="Verdana" panose="020B0604030504040204" pitchFamily="34" charset="0"/>
                <a:ea typeface="Verdana" panose="020B0604030504040204" pitchFamily="34" charset="0"/>
                <a:cs typeface="Verdana" panose="020B0604030504040204" pitchFamily="34" charset="0"/>
              </a:rPr>
              <a:t>(</a:t>
            </a:r>
            <a:r>
              <a:rPr lang="en-US" altLang="en-US" sz="1100" dirty="0" smtClean="0">
                <a:solidFill>
                  <a:schemeClr val="dk1"/>
                </a:solidFill>
                <a:latin typeface="Verdana" panose="020B0604030504040204" pitchFamily="34" charset="0"/>
                <a:ea typeface="Verdana" panose="020B0604030504040204" pitchFamily="34" charset="0"/>
                <a:cs typeface="Verdana" panose="020B0604030504040204" pitchFamily="34" charset="0"/>
              </a:rPr>
              <a:t>For </a:t>
            </a:r>
            <a:r>
              <a:rPr lang="en-US" altLang="en-US" sz="1100" b="1" dirty="0" smtClean="0">
                <a:solidFill>
                  <a:schemeClr val="dk1"/>
                </a:solidFill>
                <a:latin typeface="Verdana" panose="020B0604030504040204" pitchFamily="34" charset="0"/>
                <a:ea typeface="Verdana" panose="020B0604030504040204" pitchFamily="34" charset="0"/>
                <a:cs typeface="Verdana" panose="020B0604030504040204" pitchFamily="34" charset="0"/>
              </a:rPr>
              <a:t>Chile</a:t>
            </a:r>
            <a:r>
              <a:rPr lang="en-US" altLang="en-US" sz="1100" dirty="0" smtClean="0">
                <a:solidFill>
                  <a:schemeClr val="dk1"/>
                </a:solidFill>
                <a:latin typeface="Verdana" panose="020B0604030504040204" pitchFamily="34" charset="0"/>
                <a:ea typeface="Verdana" panose="020B0604030504040204" pitchFamily="34" charset="0"/>
                <a:cs typeface="Verdana" panose="020B0604030504040204" pitchFamily="34" charset="0"/>
              </a:rPr>
              <a:t> </a:t>
            </a:r>
            <a:r>
              <a:rPr lang="en-US" altLang="en-US" sz="1100" dirty="0">
                <a:solidFill>
                  <a:schemeClr val="dk1"/>
                </a:solidFill>
                <a:latin typeface="Verdana" panose="020B0604030504040204" pitchFamily="34" charset="0"/>
                <a:ea typeface="Verdana" panose="020B0604030504040204" pitchFamily="34" charset="0"/>
                <a:cs typeface="Verdana" panose="020B0604030504040204" pitchFamily="34" charset="0"/>
              </a:rPr>
              <a:t>and </a:t>
            </a:r>
            <a:r>
              <a:rPr lang="en-US" altLang="en-US" sz="1100" b="1" dirty="0" smtClean="0">
                <a:solidFill>
                  <a:schemeClr val="dk1"/>
                </a:solidFill>
                <a:latin typeface="Verdana" panose="020B0604030504040204" pitchFamily="34" charset="0"/>
                <a:ea typeface="Verdana" panose="020B0604030504040204" pitchFamily="34" charset="0"/>
                <a:cs typeface="Verdana" panose="020B0604030504040204" pitchFamily="34" charset="0"/>
              </a:rPr>
              <a:t>Uruguay</a:t>
            </a:r>
            <a:r>
              <a:rPr lang="en-US" altLang="en-US" sz="1100" dirty="0" smtClean="0">
                <a:solidFill>
                  <a:schemeClr val="dk1"/>
                </a:solidFill>
                <a:latin typeface="Verdana" panose="020B0604030504040204" pitchFamily="34" charset="0"/>
                <a:ea typeface="Verdana" panose="020B0604030504040204" pitchFamily="34" charset="0"/>
                <a:cs typeface="Verdana" panose="020B0604030504040204" pitchFamily="34" charset="0"/>
              </a:rPr>
              <a:t>, </a:t>
            </a:r>
            <a:r>
              <a:rPr lang="fr-BE" altLang="en-US" sz="1100" dirty="0" err="1" smtClean="0">
                <a:solidFill>
                  <a:schemeClr val="dk1"/>
                </a:solidFill>
                <a:latin typeface="Verdana" panose="020B0604030504040204" pitchFamily="34" charset="0"/>
                <a:ea typeface="Verdana" panose="020B0604030504040204" pitchFamily="34" charset="0"/>
                <a:cs typeface="Verdana" panose="020B0604030504040204" pitchFamily="34" charset="0"/>
              </a:rPr>
              <a:t>see</a:t>
            </a:r>
            <a:r>
              <a:rPr lang="fr-BE" altLang="en-US" sz="1100" dirty="0" smtClean="0">
                <a:solidFill>
                  <a:schemeClr val="dk1"/>
                </a:solidFill>
                <a:latin typeface="Verdana" panose="020B0604030504040204" pitchFamily="34" charset="0"/>
                <a:ea typeface="Verdana" panose="020B0604030504040204" pitchFamily="34" charset="0"/>
                <a:cs typeface="Verdana" panose="020B0604030504040204" pitchFamily="34" charset="0"/>
              </a:rPr>
              <a:t> </a:t>
            </a:r>
            <a:r>
              <a:rPr lang="fr-BE" altLang="en-US" sz="1100" dirty="0">
                <a:solidFill>
                  <a:schemeClr val="dk1"/>
                </a:solidFill>
                <a:latin typeface="Verdana" panose="020B0604030504040204" pitchFamily="34" charset="0"/>
                <a:ea typeface="Verdana" panose="020B0604030504040204" pitchFamily="34" charset="0"/>
                <a:cs typeface="Verdana" panose="020B0604030504040204" pitchFamily="34" charset="0"/>
              </a:rPr>
              <a:t>´</a:t>
            </a:r>
            <a:r>
              <a:rPr lang="fr-BE" altLang="en-US" sz="1100" dirty="0" err="1" smtClean="0">
                <a:solidFill>
                  <a:schemeClr val="dk1"/>
                </a:solidFill>
                <a:latin typeface="Verdana" panose="020B0604030504040204" pitchFamily="34" charset="0"/>
                <a:ea typeface="Verdana" panose="020B0604030504040204" pitchFamily="34" charset="0"/>
                <a:cs typeface="Verdana" panose="020B0604030504040204" pitchFamily="34" charset="0"/>
              </a:rPr>
              <a:t>Exeptions</a:t>
            </a:r>
            <a:r>
              <a:rPr lang="fr-BE" altLang="en-US" sz="1100" dirty="0" smtClean="0">
                <a:solidFill>
                  <a:schemeClr val="dk1"/>
                </a:solidFill>
                <a:latin typeface="Verdana" panose="020B0604030504040204" pitchFamily="34" charset="0"/>
                <a:ea typeface="Verdana" panose="020B0604030504040204" pitchFamily="34" charset="0"/>
                <a:cs typeface="Verdana" panose="020B0604030504040204" pitchFamily="34" charset="0"/>
              </a:rPr>
              <a:t>´) </a:t>
            </a:r>
            <a:endParaRPr lang="fr-BE" altLang="en-US" sz="1100" dirty="0">
              <a:solidFill>
                <a:schemeClr val="dk1"/>
              </a:solidFill>
              <a:latin typeface="Verdana" panose="020B0604030504040204" pitchFamily="34" charset="0"/>
              <a:ea typeface="Verdana" panose="020B0604030504040204" pitchFamily="34" charset="0"/>
              <a:cs typeface="Verdana" panose="020B0604030504040204" pitchFamily="34" charset="0"/>
            </a:endParaRPr>
          </a:p>
          <a:p>
            <a:pPr marL="0" indent="0" eaLnBrk="1" hangingPunct="1">
              <a:buNone/>
              <a:defRPr/>
            </a:pPr>
            <a:r>
              <a:rPr lang="fr-BE" altLang="en-US" sz="14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9: Iran, Iraq, </a:t>
            </a:r>
            <a:r>
              <a:rPr lang="fr-BE" altLang="en-US" sz="1400" dirty="0" err="1" smtClean="0">
                <a:solidFill>
                  <a:prstClr val="black"/>
                </a:solidFill>
                <a:latin typeface="Verdana" panose="020B0604030504040204" pitchFamily="34" charset="0"/>
                <a:ea typeface="Verdana" panose="020B0604030504040204" pitchFamily="34" charset="0"/>
                <a:cs typeface="Verdana" panose="020B0604030504040204" pitchFamily="34" charset="0"/>
              </a:rPr>
              <a:t>Yemen</a:t>
            </a:r>
            <a:endParaRPr lang="fr-BE" altLang="en-US" sz="14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eaLnBrk="1" hangingPunct="1">
              <a:buNone/>
              <a:defRPr/>
            </a:pPr>
            <a:r>
              <a:rPr lang="fr-BE" altLang="en-US" sz="14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10: South </a:t>
            </a:r>
            <a:r>
              <a:rPr lang="fr-BE" altLang="en-US" sz="1400" dirty="0" err="1" smtClean="0">
                <a:solidFill>
                  <a:prstClr val="black"/>
                </a:solidFill>
                <a:latin typeface="Verdana" panose="020B0604030504040204" pitchFamily="34" charset="0"/>
                <a:ea typeface="Verdana" panose="020B0604030504040204" pitchFamily="34" charset="0"/>
                <a:cs typeface="Verdana" panose="020B0604030504040204" pitchFamily="34" charset="0"/>
              </a:rPr>
              <a:t>Africa</a:t>
            </a:r>
            <a:endParaRPr lang="fr-BE" altLang="en-US" sz="14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indent="0" eaLnBrk="1" hangingPunct="1">
              <a:buNone/>
              <a:defRPr/>
            </a:pPr>
            <a:r>
              <a:rPr lang="fr-BE" altLang="en-US" sz="14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11: </a:t>
            </a:r>
            <a:r>
              <a:rPr lang="fr-BE" altLang="en-US" sz="1400" dirty="0" err="1" smtClean="0">
                <a:solidFill>
                  <a:prstClr val="black"/>
                </a:solidFill>
                <a:latin typeface="Verdana" panose="020B0604030504040204" pitchFamily="34" charset="0"/>
                <a:ea typeface="Verdana" panose="020B0604030504040204" pitchFamily="34" charset="0"/>
                <a:cs typeface="Verdana" panose="020B0604030504040204" pitchFamily="34" charset="0"/>
              </a:rPr>
              <a:t>African</a:t>
            </a:r>
            <a:r>
              <a:rPr lang="fr-BE" altLang="en-US" sz="14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 Caribbean and Pacific</a:t>
            </a:r>
            <a:endParaRPr lang="fr-BE" altLang="en-US" sz="14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19471" name="Rectangle 1"/>
          <p:cNvSpPr>
            <a:spLocks noChangeArrowheads="1"/>
          </p:cNvSpPr>
          <p:nvPr/>
        </p:nvSpPr>
        <p:spPr bwMode="auto">
          <a:xfrm>
            <a:off x="5621383" y="6031156"/>
            <a:ext cx="3959134" cy="738664"/>
          </a:xfrm>
          <a:prstGeom prst="rect">
            <a:avLst/>
          </a:prstGeom>
          <a:solidFill>
            <a:srgbClr val="FF0000"/>
          </a:solidFill>
          <a:ln w="28575" algn="ctr">
            <a:solidFill>
              <a:srgbClr val="FF0000"/>
            </a:solidFill>
            <a:round/>
            <a:headEnd/>
            <a:tailEnd/>
          </a:ln>
        </p:spPr>
        <p:txBody>
          <a:bodyPr wrap="square" anchor="ctr">
            <a:spAutoFit/>
          </a:bodyPr>
          <a:lstStyle>
            <a:lvl1pPr eaLnBrk="0" hangingPunct="0">
              <a:defRPr sz="2400">
                <a:solidFill>
                  <a:srgbClr val="FF0000"/>
                </a:solidFill>
                <a:latin typeface="Verdana" pitchFamily="34" charset="0"/>
                <a:cs typeface="Arial" charset="0"/>
                <a:sym typeface="Webdings" pitchFamily="18" charset="2"/>
              </a:defRPr>
            </a:lvl1pPr>
            <a:lvl2pPr marL="742950" indent="-285750" eaLnBrk="0" hangingPunct="0">
              <a:defRPr sz="2400">
                <a:solidFill>
                  <a:srgbClr val="FF0000"/>
                </a:solidFill>
                <a:latin typeface="Verdana" pitchFamily="34" charset="0"/>
                <a:cs typeface="Arial" charset="0"/>
                <a:sym typeface="Webdings" pitchFamily="18" charset="2"/>
              </a:defRPr>
            </a:lvl2pPr>
            <a:lvl3pPr marL="1143000" indent="-228600" eaLnBrk="0" hangingPunct="0">
              <a:defRPr sz="2400">
                <a:solidFill>
                  <a:srgbClr val="FF0000"/>
                </a:solidFill>
                <a:latin typeface="Verdana" pitchFamily="34" charset="0"/>
                <a:cs typeface="Arial" charset="0"/>
                <a:sym typeface="Webdings" pitchFamily="18" charset="2"/>
              </a:defRPr>
            </a:lvl3pPr>
            <a:lvl4pPr marL="1600200" indent="-228600" eaLnBrk="0" hangingPunct="0">
              <a:defRPr sz="2400">
                <a:solidFill>
                  <a:srgbClr val="FF0000"/>
                </a:solidFill>
                <a:latin typeface="Verdana" pitchFamily="34" charset="0"/>
                <a:cs typeface="Arial" charset="0"/>
                <a:sym typeface="Webdings" pitchFamily="18" charset="2"/>
              </a:defRPr>
            </a:lvl4pPr>
            <a:lvl5pPr marL="2057400" indent="-228600" eaLnBrk="0" hangingPunct="0">
              <a:defRPr sz="2400">
                <a:solidFill>
                  <a:srgbClr val="FF0000"/>
                </a:solidFill>
                <a:latin typeface="Verdana" pitchFamily="34" charset="0"/>
                <a:cs typeface="Arial" charset="0"/>
                <a:sym typeface="Webdings" pitchFamily="18" charset="2"/>
              </a:defRPr>
            </a:lvl5pPr>
            <a:lvl6pPr marL="2514600" indent="-228600" eaLnBrk="0" fontAlgn="base" hangingPunct="0">
              <a:spcBef>
                <a:spcPct val="0"/>
              </a:spcBef>
              <a:spcAft>
                <a:spcPct val="0"/>
              </a:spcAft>
              <a:defRPr sz="2400">
                <a:solidFill>
                  <a:srgbClr val="FF0000"/>
                </a:solidFill>
                <a:latin typeface="Verdana" pitchFamily="34" charset="0"/>
                <a:cs typeface="Arial" charset="0"/>
                <a:sym typeface="Webdings" pitchFamily="18" charset="2"/>
              </a:defRPr>
            </a:lvl6pPr>
            <a:lvl7pPr marL="2971800" indent="-228600" eaLnBrk="0" fontAlgn="base" hangingPunct="0">
              <a:spcBef>
                <a:spcPct val="0"/>
              </a:spcBef>
              <a:spcAft>
                <a:spcPct val="0"/>
              </a:spcAft>
              <a:defRPr sz="2400">
                <a:solidFill>
                  <a:srgbClr val="FF0000"/>
                </a:solidFill>
                <a:latin typeface="Verdana" pitchFamily="34" charset="0"/>
                <a:cs typeface="Arial" charset="0"/>
                <a:sym typeface="Webdings" pitchFamily="18" charset="2"/>
              </a:defRPr>
            </a:lvl7pPr>
            <a:lvl8pPr marL="3429000" indent="-228600" eaLnBrk="0" fontAlgn="base" hangingPunct="0">
              <a:spcBef>
                <a:spcPct val="0"/>
              </a:spcBef>
              <a:spcAft>
                <a:spcPct val="0"/>
              </a:spcAft>
              <a:defRPr sz="2400">
                <a:solidFill>
                  <a:srgbClr val="FF0000"/>
                </a:solidFill>
                <a:latin typeface="Verdana" pitchFamily="34" charset="0"/>
                <a:cs typeface="Arial" charset="0"/>
                <a:sym typeface="Webdings" pitchFamily="18" charset="2"/>
              </a:defRPr>
            </a:lvl8pPr>
            <a:lvl9pPr marL="3886200" indent="-228600" eaLnBrk="0" fontAlgn="base" hangingPunct="0">
              <a:spcBef>
                <a:spcPct val="0"/>
              </a:spcBef>
              <a:spcAft>
                <a:spcPct val="0"/>
              </a:spcAft>
              <a:defRPr sz="2400">
                <a:solidFill>
                  <a:srgbClr val="FF0000"/>
                </a:solidFill>
                <a:latin typeface="Verdana" pitchFamily="34" charset="0"/>
                <a:cs typeface="Arial" charset="0"/>
                <a:sym typeface="Webdings" pitchFamily="18" charset="2"/>
              </a:defRPr>
            </a:lvl9pPr>
          </a:lstStyle>
          <a:p>
            <a:pPr eaLnBrk="1" hangingPunct="1"/>
            <a:r>
              <a:rPr lang="fr-BE" altLang="en-US" sz="1400" b="1" u="sng" dirty="0" err="1">
                <a:solidFill>
                  <a:srgbClr val="000000"/>
                </a:solidFill>
              </a:rPr>
              <a:t>Ineligible</a:t>
            </a:r>
            <a:r>
              <a:rPr lang="fr-BE" altLang="en-US" sz="1400" b="1" u="sng" dirty="0">
                <a:solidFill>
                  <a:srgbClr val="000000"/>
                </a:solidFill>
              </a:rPr>
              <a:t> Partner </a:t>
            </a:r>
            <a:r>
              <a:rPr lang="fr-BE" altLang="en-US" sz="1400" b="1" u="sng" dirty="0" smtClean="0">
                <a:solidFill>
                  <a:srgbClr val="000000"/>
                </a:solidFill>
              </a:rPr>
              <a:t>Countries</a:t>
            </a:r>
            <a:r>
              <a:rPr lang="fr-BE" altLang="en-US" sz="1400" b="1" u="sng" dirty="0">
                <a:solidFill>
                  <a:srgbClr val="000000"/>
                </a:solidFill>
              </a:rPr>
              <a:t>:</a:t>
            </a:r>
          </a:p>
          <a:p>
            <a:pPr eaLnBrk="1" hangingPunct="1"/>
            <a:r>
              <a:rPr lang="fr-BE" altLang="en-US" sz="1400" dirty="0" smtClean="0">
                <a:solidFill>
                  <a:srgbClr val="000000"/>
                </a:solidFill>
              </a:rPr>
              <a:t> - </a:t>
            </a:r>
            <a:r>
              <a:rPr lang="fr-BE" altLang="en-US" sz="1400" dirty="0" err="1" smtClean="0">
                <a:solidFill>
                  <a:srgbClr val="000000"/>
                </a:solidFill>
              </a:rPr>
              <a:t>Regions</a:t>
            </a:r>
            <a:r>
              <a:rPr lang="fr-BE" altLang="en-US" sz="1400" dirty="0" smtClean="0">
                <a:solidFill>
                  <a:srgbClr val="000000"/>
                </a:solidFill>
              </a:rPr>
              <a:t> </a:t>
            </a:r>
            <a:r>
              <a:rPr lang="fr-BE" altLang="en-US" sz="1400" dirty="0">
                <a:solidFill>
                  <a:srgbClr val="000000"/>
                </a:solidFill>
              </a:rPr>
              <a:t>5, 12 and </a:t>
            </a:r>
            <a:r>
              <a:rPr lang="fr-BE" altLang="en-US" sz="1400" dirty="0" smtClean="0">
                <a:solidFill>
                  <a:srgbClr val="000000"/>
                </a:solidFill>
              </a:rPr>
              <a:t>13 (</a:t>
            </a:r>
            <a:r>
              <a:rPr lang="fr-BE" altLang="en-US" sz="1400" dirty="0" err="1" smtClean="0">
                <a:solidFill>
                  <a:srgbClr val="000000"/>
                </a:solidFill>
              </a:rPr>
              <a:t>except</a:t>
            </a:r>
            <a:r>
              <a:rPr lang="fr-BE" altLang="en-US" sz="1400" dirty="0" smtClean="0">
                <a:solidFill>
                  <a:srgbClr val="000000"/>
                </a:solidFill>
              </a:rPr>
              <a:t> Chile and Uruguay) </a:t>
            </a:r>
          </a:p>
        </p:txBody>
      </p:sp>
      <p:pic>
        <p:nvPicPr>
          <p:cNvPr id="8" name="Picture 2" descr="Image result for free eu flag to downloa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489" y="3307278"/>
            <a:ext cx="1426594" cy="878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0718685"/>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794370293"/>
              </p:ext>
            </p:extLst>
          </p:nvPr>
        </p:nvGraphicFramePr>
        <p:xfrm>
          <a:off x="215912" y="1911350"/>
          <a:ext cx="9618518" cy="467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Oval 4"/>
          <p:cNvSpPr/>
          <p:nvPr/>
        </p:nvSpPr>
        <p:spPr bwMode="auto">
          <a:xfrm>
            <a:off x="3970350" y="2446383"/>
            <a:ext cx="1965325" cy="1963737"/>
          </a:xfrm>
          <a:prstGeom prst="rect">
            <a:avLst/>
          </a:prstGeom>
        </p:spPr>
        <p:style>
          <a:lnRef idx="0">
            <a:scrgbClr r="0" g="0" b="0"/>
          </a:lnRef>
          <a:fillRef idx="0">
            <a:scrgbClr r="0" g="0" b="0"/>
          </a:fillRef>
          <a:effectRef idx="0">
            <a:scrgbClr r="0" g="0" b="0"/>
          </a:effectRef>
          <a:fontRef idx="minor">
            <a:schemeClr val="tx1"/>
          </a:fontRef>
        </p:style>
        <p:txBody>
          <a:bodyPr lIns="152781" tIns="20311" rIns="152781" bIns="20311" spcCol="1270" anchor="ctr"/>
          <a:lstStyle/>
          <a:p>
            <a:pPr algn="ctr" defTabSz="710875">
              <a:lnSpc>
                <a:spcPct val="90000"/>
              </a:lnSpc>
              <a:spcBef>
                <a:spcPct val="50000"/>
              </a:spcBef>
              <a:spcAft>
                <a:spcPct val="35000"/>
              </a:spcAft>
              <a:defRPr/>
            </a:pPr>
            <a:endParaRPr lang="en-GB" sz="1600" dirty="0">
              <a:solidFill>
                <a:srgbClr val="000000"/>
              </a:solidFill>
            </a:endParaRPr>
          </a:p>
        </p:txBody>
      </p:sp>
      <p:sp>
        <p:nvSpPr>
          <p:cNvPr id="6" name="Title 1"/>
          <p:cNvSpPr txBox="1">
            <a:spLocks/>
          </p:cNvSpPr>
          <p:nvPr/>
        </p:nvSpPr>
        <p:spPr bwMode="auto">
          <a:xfrm>
            <a:off x="330200" y="1206500"/>
            <a:ext cx="9436100" cy="614680"/>
          </a:xfrm>
          <a:prstGeom prst="rect">
            <a:avLst/>
          </a:prstGeom>
          <a:solidFill>
            <a:srgbClr val="00B0F0"/>
          </a:solidFill>
          <a:ln>
            <a:solidFill>
              <a:schemeClr val="tx2">
                <a:lumMod val="20000"/>
                <a:lumOff val="80000"/>
              </a:schemeClr>
            </a:solidFill>
          </a:ln>
          <a:extLst/>
        </p:spPr>
        <p:txBody>
          <a:bodyPr anchor="ctr"/>
          <a:lstStyle>
            <a:lvl1pPr algn="l" rtl="0" eaLnBrk="0" fontAlgn="base" hangingPunct="0">
              <a:spcBef>
                <a:spcPct val="0"/>
              </a:spcBef>
              <a:spcAft>
                <a:spcPct val="0"/>
              </a:spcAft>
              <a:defRPr sz="2800" b="1">
                <a:solidFill>
                  <a:srgbClr val="336699"/>
                </a:solidFill>
                <a:latin typeface="+mj-lt"/>
                <a:ea typeface="+mj-ea"/>
                <a:cs typeface="+mj-cs"/>
              </a:defRPr>
            </a:lvl1pPr>
            <a:lvl2pPr algn="l" rtl="0" eaLnBrk="0" fontAlgn="base" hangingPunct="0">
              <a:spcBef>
                <a:spcPct val="0"/>
              </a:spcBef>
              <a:spcAft>
                <a:spcPct val="0"/>
              </a:spcAft>
              <a:defRPr sz="2800" b="1">
                <a:solidFill>
                  <a:srgbClr val="336699"/>
                </a:solidFill>
                <a:latin typeface="Verdana" pitchFamily="34" charset="0"/>
              </a:defRPr>
            </a:lvl2pPr>
            <a:lvl3pPr algn="l" rtl="0" eaLnBrk="0" fontAlgn="base" hangingPunct="0">
              <a:spcBef>
                <a:spcPct val="0"/>
              </a:spcBef>
              <a:spcAft>
                <a:spcPct val="0"/>
              </a:spcAft>
              <a:defRPr sz="2800" b="1">
                <a:solidFill>
                  <a:srgbClr val="336699"/>
                </a:solidFill>
                <a:latin typeface="Verdana" pitchFamily="34" charset="0"/>
              </a:defRPr>
            </a:lvl3pPr>
            <a:lvl4pPr algn="l" rtl="0" eaLnBrk="0" fontAlgn="base" hangingPunct="0">
              <a:spcBef>
                <a:spcPct val="0"/>
              </a:spcBef>
              <a:spcAft>
                <a:spcPct val="0"/>
              </a:spcAft>
              <a:defRPr sz="2800" b="1">
                <a:solidFill>
                  <a:srgbClr val="336699"/>
                </a:solidFill>
                <a:latin typeface="Verdana" pitchFamily="34" charset="0"/>
              </a:defRPr>
            </a:lvl4pPr>
            <a:lvl5pPr algn="l" rtl="0" eaLnBrk="0" fontAlgn="base" hangingPunct="0">
              <a:spcBef>
                <a:spcPct val="0"/>
              </a:spcBef>
              <a:spcAft>
                <a:spcPct val="0"/>
              </a:spcAft>
              <a:defRPr sz="2800" b="1">
                <a:solidFill>
                  <a:srgbClr val="336699"/>
                </a:solidFill>
                <a:latin typeface="Verdana" pitchFamily="34" charset="0"/>
              </a:defRPr>
            </a:lvl5pPr>
            <a:lvl6pPr marL="457200" algn="l" rtl="0" eaLnBrk="1" fontAlgn="base" hangingPunct="1">
              <a:spcBef>
                <a:spcPct val="0"/>
              </a:spcBef>
              <a:spcAft>
                <a:spcPct val="0"/>
              </a:spcAft>
              <a:defRPr sz="2800" b="1">
                <a:solidFill>
                  <a:schemeClr val="bg1"/>
                </a:solidFill>
                <a:latin typeface="Verdana" pitchFamily="34" charset="0"/>
              </a:defRPr>
            </a:lvl6pPr>
            <a:lvl7pPr marL="914400" algn="l" rtl="0" eaLnBrk="1" fontAlgn="base" hangingPunct="1">
              <a:spcBef>
                <a:spcPct val="0"/>
              </a:spcBef>
              <a:spcAft>
                <a:spcPct val="0"/>
              </a:spcAft>
              <a:defRPr sz="2800" b="1">
                <a:solidFill>
                  <a:schemeClr val="bg1"/>
                </a:solidFill>
                <a:latin typeface="Verdana" pitchFamily="34" charset="0"/>
              </a:defRPr>
            </a:lvl7pPr>
            <a:lvl8pPr marL="1371600" algn="l" rtl="0" eaLnBrk="1" fontAlgn="base" hangingPunct="1">
              <a:spcBef>
                <a:spcPct val="0"/>
              </a:spcBef>
              <a:spcAft>
                <a:spcPct val="0"/>
              </a:spcAft>
              <a:defRPr sz="2800" b="1">
                <a:solidFill>
                  <a:schemeClr val="bg1"/>
                </a:solidFill>
                <a:latin typeface="Verdana" pitchFamily="34" charset="0"/>
              </a:defRPr>
            </a:lvl8pPr>
            <a:lvl9pPr marL="1828800" algn="l" rtl="0" eaLnBrk="1" fontAlgn="base" hangingPunct="1">
              <a:spcBef>
                <a:spcPct val="0"/>
              </a:spcBef>
              <a:spcAft>
                <a:spcPct val="0"/>
              </a:spcAft>
              <a:defRPr sz="2800" b="1">
                <a:solidFill>
                  <a:schemeClr val="bg1"/>
                </a:solidFill>
                <a:latin typeface="Verdana" pitchFamily="34" charset="0"/>
              </a:defRPr>
            </a:lvl9pPr>
          </a:lstStyle>
          <a:p>
            <a:pPr algn="ctr">
              <a:defRPr/>
            </a:pPr>
            <a:r>
              <a:rPr lang="fr-BE" sz="2400" kern="0" dirty="0" smtClean="0">
                <a:solidFill>
                  <a:prstClr val="white"/>
                </a:solidFill>
                <a:effectLst>
                  <a:outerShdw blurRad="38100" dist="38100" dir="2700000" algn="tl">
                    <a:srgbClr val="000000">
                      <a:alpha val="43137"/>
                    </a:srgbClr>
                  </a:outerShdw>
                </a:effectLst>
              </a:rPr>
              <a:t>National and </a:t>
            </a:r>
            <a:r>
              <a:rPr lang="fr-BE" sz="2400" kern="0" dirty="0" err="1" smtClean="0">
                <a:solidFill>
                  <a:prstClr val="white"/>
                </a:solidFill>
                <a:effectLst>
                  <a:outerShdw blurRad="38100" dist="38100" dir="2700000" algn="tl">
                    <a:srgbClr val="000000">
                      <a:alpha val="43137"/>
                    </a:srgbClr>
                  </a:outerShdw>
                </a:effectLst>
              </a:rPr>
              <a:t>Regional</a:t>
            </a:r>
            <a:r>
              <a:rPr lang="fr-BE" sz="2400" kern="0" dirty="0" smtClean="0">
                <a:solidFill>
                  <a:prstClr val="white"/>
                </a:solidFill>
                <a:effectLst>
                  <a:outerShdw blurRad="38100" dist="38100" dir="2700000" algn="tl">
                    <a:srgbClr val="000000">
                      <a:alpha val="43137"/>
                    </a:srgbClr>
                  </a:outerShdw>
                </a:effectLst>
              </a:rPr>
              <a:t> </a:t>
            </a:r>
            <a:r>
              <a:rPr lang="fr-BE" sz="2400" kern="0" dirty="0" err="1" smtClean="0">
                <a:solidFill>
                  <a:prstClr val="white"/>
                </a:solidFill>
                <a:effectLst>
                  <a:outerShdw blurRad="38100" dist="38100" dir="2700000" algn="tl">
                    <a:srgbClr val="000000">
                      <a:alpha val="43137"/>
                    </a:srgbClr>
                  </a:outerShdw>
                </a:effectLst>
              </a:rPr>
              <a:t>Priorities</a:t>
            </a:r>
            <a:r>
              <a:rPr lang="fr-BE" sz="2400" kern="0" dirty="0" smtClean="0">
                <a:solidFill>
                  <a:prstClr val="white"/>
                </a:solidFill>
                <a:effectLst>
                  <a:outerShdw blurRad="38100" dist="38100" dir="2700000" algn="tl">
                    <a:srgbClr val="000000">
                      <a:alpha val="43137"/>
                    </a:srgbClr>
                  </a:outerShdw>
                </a:effectLst>
              </a:rPr>
              <a:t> </a:t>
            </a:r>
            <a:endParaRPr lang="fr-BE" sz="2400" kern="0" dirty="0">
              <a:solidFill>
                <a:prstClr val="whit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750439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bwMode="auto">
          <a:xfrm>
            <a:off x="285485" y="1270000"/>
            <a:ext cx="9474333" cy="622300"/>
          </a:xfrm>
          <a:prstGeom prst="roundRect">
            <a:avLst/>
          </a:prstGeom>
          <a:solidFill>
            <a:srgbClr val="00B0F0"/>
          </a:solidFill>
          <a:ln>
            <a:solidFill>
              <a:schemeClr val="tx2">
                <a:lumMod val="20000"/>
                <a:lumOff val="80000"/>
              </a:schemeClr>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algn="ctr">
              <a:spcBef>
                <a:spcPct val="50000"/>
              </a:spcBef>
              <a:defRPr/>
            </a:pPr>
            <a:r>
              <a:rPr lang="fr-BE" sz="2800" b="1" kern="0" dirty="0" smtClean="0">
                <a:solidFill>
                  <a:schemeClr val="bg1"/>
                </a:solidFill>
                <a:ea typeface="+mj-ea"/>
                <a:cs typeface="+mj-cs"/>
              </a:rPr>
              <a:t>CBHE Action Cross-</a:t>
            </a:r>
            <a:r>
              <a:rPr lang="fr-BE" sz="2800" b="1" kern="0" dirty="0" err="1" smtClean="0">
                <a:solidFill>
                  <a:schemeClr val="bg1"/>
                </a:solidFill>
                <a:ea typeface="+mj-ea"/>
                <a:cs typeface="+mj-cs"/>
              </a:rPr>
              <a:t>Cutting</a:t>
            </a:r>
            <a:r>
              <a:rPr lang="fr-BE" sz="2800" b="1" kern="0" dirty="0" smtClean="0">
                <a:solidFill>
                  <a:schemeClr val="bg1"/>
                </a:solidFill>
                <a:ea typeface="+mj-ea"/>
                <a:cs typeface="+mj-cs"/>
              </a:rPr>
              <a:t> </a:t>
            </a:r>
            <a:r>
              <a:rPr lang="fr-BE" sz="2800" b="1" kern="0" dirty="0" err="1">
                <a:solidFill>
                  <a:schemeClr val="bg1"/>
                </a:solidFill>
                <a:ea typeface="+mj-ea"/>
                <a:cs typeface="+mj-cs"/>
              </a:rPr>
              <a:t>P</a:t>
            </a:r>
            <a:r>
              <a:rPr lang="fr-BE" sz="2800" b="1" kern="0" dirty="0" err="1" smtClean="0">
                <a:solidFill>
                  <a:schemeClr val="bg1"/>
                </a:solidFill>
                <a:ea typeface="+mj-ea"/>
                <a:cs typeface="+mj-cs"/>
              </a:rPr>
              <a:t>riorities</a:t>
            </a:r>
            <a:endParaRPr lang="en-GB" sz="2800" dirty="0">
              <a:solidFill>
                <a:schemeClr val="bg1"/>
              </a:solidFill>
            </a:endParaRPr>
          </a:p>
        </p:txBody>
      </p:sp>
      <p:sp>
        <p:nvSpPr>
          <p:cNvPr id="5" name="Rectangle 4"/>
          <p:cNvSpPr/>
          <p:nvPr/>
        </p:nvSpPr>
        <p:spPr>
          <a:xfrm>
            <a:off x="502920" y="2318534"/>
            <a:ext cx="8770620" cy="3416320"/>
          </a:xfrm>
          <a:prstGeom prst="rect">
            <a:avLst/>
          </a:prstGeom>
        </p:spPr>
        <p:txBody>
          <a:bodyPr wrap="square">
            <a:spAutoFit/>
          </a:bodyPr>
          <a:lstStyle/>
          <a:p>
            <a:pPr algn="just">
              <a:spcAft>
                <a:spcPts val="2400"/>
              </a:spcAft>
            </a:pPr>
            <a:r>
              <a:rPr lang="en-US" sz="2000" b="1" dirty="0" smtClean="0">
                <a:solidFill>
                  <a:srgbClr val="0F5494"/>
                </a:solidFill>
                <a:cs typeface="Arial" charset="0"/>
              </a:rPr>
              <a:t>Cross-cutting priorities will </a:t>
            </a:r>
            <a:r>
              <a:rPr lang="en-US" sz="2000" b="1" dirty="0">
                <a:solidFill>
                  <a:srgbClr val="0F5494"/>
                </a:solidFill>
                <a:cs typeface="Arial" charset="0"/>
              </a:rPr>
              <a:t>be considered </a:t>
            </a:r>
            <a:r>
              <a:rPr lang="en-US" sz="2000" b="1" dirty="0" smtClean="0">
                <a:solidFill>
                  <a:srgbClr val="0F5494"/>
                </a:solidFill>
                <a:cs typeface="Arial" charset="0"/>
              </a:rPr>
              <a:t>for </a:t>
            </a:r>
            <a:r>
              <a:rPr lang="en-US" sz="2000" b="1" dirty="0">
                <a:solidFill>
                  <a:srgbClr val="0F5494"/>
                </a:solidFill>
                <a:cs typeface="Arial" charset="0"/>
              </a:rPr>
              <a:t>deciding between proposals of similar </a:t>
            </a:r>
            <a:r>
              <a:rPr lang="en-US" sz="2000" b="1" dirty="0" smtClean="0">
                <a:solidFill>
                  <a:srgbClr val="0F5494"/>
                </a:solidFill>
                <a:cs typeface="Arial" charset="0"/>
              </a:rPr>
              <a:t>quality:</a:t>
            </a:r>
          </a:p>
          <a:p>
            <a:pPr marL="285750" indent="-285750" algn="just">
              <a:spcAft>
                <a:spcPts val="1800"/>
              </a:spcAft>
              <a:buFont typeface="Wingdings" panose="05000000000000000000" pitchFamily="2" charset="2"/>
              <a:buChar char="Ø"/>
            </a:pPr>
            <a:r>
              <a:rPr lang="en-US" sz="1800" b="1" dirty="0" smtClean="0">
                <a:solidFill>
                  <a:srgbClr val="0F5494"/>
                </a:solidFill>
                <a:cs typeface="Arial" charset="0"/>
              </a:rPr>
              <a:t>Diversification of projects within a Region, in terms of objectives, activities, target groups, and consortium composition</a:t>
            </a:r>
          </a:p>
          <a:p>
            <a:pPr marL="285750" indent="-285750" algn="just">
              <a:spcAft>
                <a:spcPts val="1800"/>
              </a:spcAft>
              <a:buFont typeface="Wingdings" panose="05000000000000000000" pitchFamily="2" charset="2"/>
              <a:buChar char="Ø"/>
            </a:pPr>
            <a:r>
              <a:rPr lang="en-US" sz="1800" b="1" dirty="0" smtClean="0">
                <a:solidFill>
                  <a:srgbClr val="0F5494"/>
                </a:solidFill>
                <a:cs typeface="Arial" charset="0"/>
              </a:rPr>
              <a:t>Integration </a:t>
            </a:r>
            <a:r>
              <a:rPr lang="en-US" sz="1800" b="1" dirty="0">
                <a:solidFill>
                  <a:srgbClr val="0F5494"/>
                </a:solidFill>
                <a:cs typeface="Arial" charset="0"/>
              </a:rPr>
              <a:t>of refugees from conflict-affected countries in </a:t>
            </a:r>
            <a:r>
              <a:rPr lang="en-US" sz="1800" b="1" dirty="0" smtClean="0">
                <a:solidFill>
                  <a:srgbClr val="0F5494"/>
                </a:solidFill>
                <a:cs typeface="Arial" charset="0"/>
              </a:rPr>
              <a:t>Higher Education</a:t>
            </a:r>
            <a:endParaRPr lang="en-GB" sz="1800" b="1" dirty="0">
              <a:solidFill>
                <a:srgbClr val="0F5494"/>
              </a:solidFill>
              <a:cs typeface="Arial" charset="0"/>
            </a:endParaRPr>
          </a:p>
          <a:p>
            <a:pPr marL="285750" indent="-285750" algn="just">
              <a:spcAft>
                <a:spcPts val="1200"/>
              </a:spcAft>
              <a:buFont typeface="Wingdings" panose="05000000000000000000" pitchFamily="2" charset="2"/>
              <a:buChar char="Ø"/>
            </a:pPr>
            <a:r>
              <a:rPr lang="en-GB" sz="1800" b="1" dirty="0" smtClean="0">
                <a:solidFill>
                  <a:srgbClr val="0F5494"/>
                </a:solidFill>
                <a:cs typeface="Arial" charset="0"/>
              </a:rPr>
              <a:t>Climate </a:t>
            </a:r>
            <a:r>
              <a:rPr lang="en-GB" sz="1800" b="1" dirty="0">
                <a:solidFill>
                  <a:srgbClr val="0F5494"/>
                </a:solidFill>
                <a:cs typeface="Arial" charset="0"/>
              </a:rPr>
              <a:t>change prevention, adaption and mitigation </a:t>
            </a:r>
            <a:r>
              <a:rPr lang="en-GB" sz="1800" b="1" dirty="0" smtClean="0">
                <a:solidFill>
                  <a:srgbClr val="0F5494"/>
                </a:solidFill>
                <a:cs typeface="Arial" charset="0"/>
              </a:rPr>
              <a:t>strategies (</a:t>
            </a:r>
            <a:r>
              <a:rPr lang="en-GB" sz="1800" b="1" dirty="0" smtClean="0">
                <a:cs typeface="Arial" charset="0"/>
              </a:rPr>
              <a:t>new !</a:t>
            </a:r>
            <a:r>
              <a:rPr lang="en-GB" sz="1800" b="1" dirty="0" smtClean="0">
                <a:solidFill>
                  <a:srgbClr val="0F5494"/>
                </a:solidFill>
                <a:cs typeface="Arial" charset="0"/>
              </a:rPr>
              <a:t>)</a:t>
            </a:r>
            <a:endParaRPr lang="en-GB" sz="1800" b="1" dirty="0">
              <a:solidFill>
                <a:srgbClr val="0F5494"/>
              </a:solidFill>
              <a:cs typeface="Arial" charset="0"/>
            </a:endParaRPr>
          </a:p>
        </p:txBody>
      </p:sp>
    </p:spTree>
    <p:extLst>
      <p:ext uri="{BB962C8B-B14F-4D97-AF65-F5344CB8AC3E}">
        <p14:creationId xmlns:p14="http://schemas.microsoft.com/office/powerpoint/2010/main" val="25694142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3763970944"/>
              </p:ext>
            </p:extLst>
          </p:nvPr>
        </p:nvGraphicFramePr>
        <p:xfrm>
          <a:off x="203212" y="2184418"/>
          <a:ext cx="9381067" cy="3903931"/>
        </p:xfrm>
        <a:graphic>
          <a:graphicData uri="http://schemas.openxmlformats.org/drawingml/2006/table">
            <a:tbl>
              <a:tblPr firstRow="1" firstCol="1" bandRow="1"/>
              <a:tblGrid>
                <a:gridCol w="3441280">
                  <a:extLst>
                    <a:ext uri="{9D8B030D-6E8A-4147-A177-3AD203B41FA5}">
                      <a16:colId xmlns="" xmlns:a16="http://schemas.microsoft.com/office/drawing/2014/main" val="20000"/>
                    </a:ext>
                  </a:extLst>
                </a:gridCol>
                <a:gridCol w="1807048">
                  <a:extLst>
                    <a:ext uri="{9D8B030D-6E8A-4147-A177-3AD203B41FA5}">
                      <a16:colId xmlns="" xmlns:a16="http://schemas.microsoft.com/office/drawing/2014/main" val="20001"/>
                    </a:ext>
                  </a:extLst>
                </a:gridCol>
                <a:gridCol w="1926921">
                  <a:extLst>
                    <a:ext uri="{9D8B030D-6E8A-4147-A177-3AD203B41FA5}">
                      <a16:colId xmlns="" xmlns:a16="http://schemas.microsoft.com/office/drawing/2014/main" val="20002"/>
                    </a:ext>
                  </a:extLst>
                </a:gridCol>
                <a:gridCol w="2205818">
                  <a:extLst>
                    <a:ext uri="{9D8B030D-6E8A-4147-A177-3AD203B41FA5}">
                      <a16:colId xmlns="" xmlns:a16="http://schemas.microsoft.com/office/drawing/2014/main" val="20003"/>
                    </a:ext>
                  </a:extLst>
                </a:gridCol>
              </a:tblGrid>
              <a:tr h="1887846">
                <a:tc>
                  <a:txBody>
                    <a:bodyPr/>
                    <a:lstStyle/>
                    <a:p>
                      <a:pPr>
                        <a:lnSpc>
                          <a:spcPct val="115000"/>
                        </a:lnSpc>
                        <a:spcAft>
                          <a:spcPts val="1000"/>
                        </a:spcAft>
                      </a:pPr>
                      <a:r>
                        <a:rPr lang="en-GB" sz="2000" b="1" dirty="0">
                          <a:solidFill>
                            <a:srgbClr val="002060"/>
                          </a:solidFill>
                          <a:effectLst/>
                          <a:latin typeface="Calibri"/>
                          <a:ea typeface="Calibri"/>
                          <a:cs typeface="Times New Roman"/>
                        </a:rPr>
                        <a:t>     </a:t>
                      </a:r>
                      <a:r>
                        <a:rPr lang="en-GB" sz="2000" b="1" dirty="0" smtClean="0">
                          <a:solidFill>
                            <a:srgbClr val="002060"/>
                          </a:solidFill>
                          <a:effectLst/>
                          <a:latin typeface="Calibri"/>
                          <a:ea typeface="Calibri"/>
                          <a:cs typeface="Times New Roman"/>
                        </a:rPr>
                        <a:t>         Types of Activities</a:t>
                      </a:r>
                      <a:endParaRPr lang="en-GB" sz="2000" b="1" dirty="0">
                        <a:solidFill>
                          <a:srgbClr val="002060"/>
                        </a:solidFill>
                        <a:effectLst/>
                        <a:latin typeface="Calibri"/>
                        <a:ea typeface="Calibri"/>
                        <a:cs typeface="Times New Roman"/>
                      </a:endParaRPr>
                    </a:p>
                    <a:p>
                      <a:pPr>
                        <a:lnSpc>
                          <a:spcPct val="115000"/>
                        </a:lnSpc>
                        <a:spcAft>
                          <a:spcPts val="1000"/>
                        </a:spcAft>
                      </a:pPr>
                      <a:r>
                        <a:rPr lang="en-GB" sz="2000" b="1" dirty="0">
                          <a:solidFill>
                            <a:srgbClr val="002060"/>
                          </a:solidFill>
                          <a:effectLst/>
                          <a:latin typeface="Calibri"/>
                          <a:ea typeface="Calibri"/>
                          <a:cs typeface="Times New Roman"/>
                        </a:rPr>
                        <a:t> </a:t>
                      </a:r>
                    </a:p>
                    <a:p>
                      <a:pPr>
                        <a:lnSpc>
                          <a:spcPct val="115000"/>
                        </a:lnSpc>
                        <a:spcAft>
                          <a:spcPts val="1000"/>
                        </a:spcAft>
                      </a:pPr>
                      <a:endParaRPr lang="en-GB" sz="2000" b="1" dirty="0" smtClean="0">
                        <a:solidFill>
                          <a:srgbClr val="002060"/>
                        </a:solidFill>
                        <a:effectLst/>
                        <a:latin typeface="Calibri"/>
                        <a:ea typeface="Calibri"/>
                        <a:cs typeface="Times New Roman"/>
                      </a:endParaRPr>
                    </a:p>
                    <a:p>
                      <a:pPr>
                        <a:lnSpc>
                          <a:spcPct val="115000"/>
                        </a:lnSpc>
                        <a:spcAft>
                          <a:spcPts val="1000"/>
                        </a:spcAft>
                      </a:pPr>
                      <a:r>
                        <a:rPr lang="en-GB" sz="2000" b="1" dirty="0" smtClean="0">
                          <a:solidFill>
                            <a:srgbClr val="002060"/>
                          </a:solidFill>
                          <a:effectLst/>
                          <a:latin typeface="Calibri"/>
                          <a:ea typeface="Calibri"/>
                          <a:cs typeface="Times New Roman"/>
                        </a:rPr>
                        <a:t>Categories of Priorities</a:t>
                      </a:r>
                      <a:endParaRPr lang="en-GB" sz="2000" b="1"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chemeClr val="bg1"/>
                    </a:solidFill>
                  </a:tcPr>
                </a:tc>
                <a:tc>
                  <a:txBody>
                    <a:bodyPr/>
                    <a:lstStyle/>
                    <a:p>
                      <a:pPr algn="ctr">
                        <a:lnSpc>
                          <a:spcPct val="115000"/>
                        </a:lnSpc>
                        <a:spcAft>
                          <a:spcPts val="1000"/>
                        </a:spcAft>
                      </a:pPr>
                      <a:r>
                        <a:rPr lang="en-GB" sz="2000" b="1" dirty="0" smtClean="0">
                          <a:solidFill>
                            <a:srgbClr val="002060"/>
                          </a:solidFill>
                          <a:effectLst/>
                          <a:latin typeface="Calibri"/>
                          <a:ea typeface="Calibri"/>
                          <a:cs typeface="Times New Roman"/>
                        </a:rPr>
                        <a:t>Curriculum </a:t>
                      </a:r>
                      <a:r>
                        <a:rPr lang="en-GB" sz="2000" b="1" dirty="0">
                          <a:solidFill>
                            <a:srgbClr val="002060"/>
                          </a:solidFill>
                          <a:effectLst/>
                          <a:latin typeface="Calibri"/>
                          <a:ea typeface="Calibri"/>
                          <a:cs typeface="Times New Roman"/>
                        </a:rPr>
                        <a:t>Development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1000"/>
                        </a:spcAft>
                      </a:pPr>
                      <a:r>
                        <a:rPr lang="en-GB" sz="2000" b="1" dirty="0" smtClean="0">
                          <a:solidFill>
                            <a:srgbClr val="002060"/>
                          </a:solidFill>
                          <a:effectLst/>
                          <a:latin typeface="Calibri"/>
                          <a:ea typeface="Calibri"/>
                          <a:cs typeface="Times New Roman"/>
                        </a:rPr>
                        <a:t>Governance and Management</a:t>
                      </a:r>
                      <a:endParaRPr lang="en-GB" sz="2000" b="1"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1000"/>
                        </a:spcAft>
                      </a:pPr>
                      <a:r>
                        <a:rPr lang="en-GB" sz="2000" b="1" dirty="0" smtClean="0">
                          <a:solidFill>
                            <a:srgbClr val="002060"/>
                          </a:solidFill>
                          <a:effectLst/>
                          <a:latin typeface="Calibri"/>
                          <a:ea typeface="Calibri"/>
                          <a:cs typeface="Times New Roman"/>
                        </a:rPr>
                        <a:t>Higher</a:t>
                      </a:r>
                      <a:r>
                        <a:rPr lang="en-GB" sz="2000" b="1" baseline="0" dirty="0" smtClean="0">
                          <a:solidFill>
                            <a:srgbClr val="002060"/>
                          </a:solidFill>
                          <a:effectLst/>
                          <a:latin typeface="Calibri"/>
                          <a:ea typeface="Calibri"/>
                          <a:cs typeface="Times New Roman"/>
                        </a:rPr>
                        <a:t> Education and Society</a:t>
                      </a:r>
                      <a:endParaRPr lang="en-GB" sz="2000" b="1"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 xmlns:a16="http://schemas.microsoft.com/office/drawing/2014/main" val="10000"/>
                  </a:ext>
                </a:extLst>
              </a:tr>
              <a:tr h="549841">
                <a:tc>
                  <a:txBody>
                    <a:bodyPr/>
                    <a:lstStyle/>
                    <a:p>
                      <a:pPr>
                        <a:lnSpc>
                          <a:spcPct val="115000"/>
                        </a:lnSpc>
                        <a:spcAft>
                          <a:spcPts val="1000"/>
                        </a:spcAft>
                      </a:pPr>
                      <a:r>
                        <a:rPr lang="en-GB" sz="2000" b="1" dirty="0" smtClean="0">
                          <a:solidFill>
                            <a:srgbClr val="002060"/>
                          </a:solidFill>
                          <a:effectLst/>
                          <a:latin typeface="Calibri"/>
                          <a:ea typeface="Calibri"/>
                          <a:cs typeface="Times New Roman"/>
                        </a:rPr>
                        <a:t>1. </a:t>
                      </a:r>
                      <a:r>
                        <a:rPr lang="en-GB" sz="2000" b="1" dirty="0">
                          <a:solidFill>
                            <a:srgbClr val="002060"/>
                          </a:solidFill>
                          <a:effectLst/>
                          <a:latin typeface="Calibri"/>
                          <a:ea typeface="Calibri"/>
                          <a:cs typeface="Times New Roman"/>
                        </a:rPr>
                        <a:t>Subject Areas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15000"/>
                        </a:lnSpc>
                        <a:spcAft>
                          <a:spcPts val="1000"/>
                        </a:spcAft>
                      </a:pPr>
                      <a:r>
                        <a:rPr lang="en-GB" sz="3000" b="1" dirty="0">
                          <a:solidFill>
                            <a:srgbClr val="002060"/>
                          </a:solidFill>
                          <a:effectLst/>
                          <a:latin typeface="Calibri"/>
                          <a:ea typeface="Calibri"/>
                          <a:cs typeface="Times New Roman"/>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1000"/>
                        </a:spcAft>
                      </a:pPr>
                      <a:r>
                        <a:rPr lang="en-GB" sz="3000" b="1" dirty="0">
                          <a:solidFill>
                            <a:srgbClr val="002060"/>
                          </a:solidFill>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1000"/>
                        </a:spcAft>
                      </a:pPr>
                      <a:r>
                        <a:rPr lang="en-GB" sz="3000" b="1" dirty="0">
                          <a:solidFill>
                            <a:srgbClr val="002060"/>
                          </a:solidFill>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733122">
                <a:tc>
                  <a:txBody>
                    <a:bodyPr/>
                    <a:lstStyle/>
                    <a:p>
                      <a:pPr>
                        <a:lnSpc>
                          <a:spcPct val="115000"/>
                        </a:lnSpc>
                        <a:spcAft>
                          <a:spcPts val="1000"/>
                        </a:spcAft>
                      </a:pPr>
                      <a:r>
                        <a:rPr lang="en-GB" sz="2000" b="1" dirty="0" smtClean="0">
                          <a:solidFill>
                            <a:srgbClr val="002060"/>
                          </a:solidFill>
                          <a:effectLst/>
                          <a:latin typeface="Calibri"/>
                          <a:ea typeface="Calibri"/>
                          <a:cs typeface="Times New Roman"/>
                        </a:rPr>
                        <a:t>2. </a:t>
                      </a:r>
                      <a:r>
                        <a:rPr lang="en-GB" sz="2000" b="1" dirty="0">
                          <a:solidFill>
                            <a:srgbClr val="002060"/>
                          </a:solidFill>
                          <a:effectLst/>
                          <a:latin typeface="Calibri"/>
                          <a:ea typeface="Calibri"/>
                          <a:cs typeface="Times New Roman"/>
                        </a:rPr>
                        <a:t>Improving Management and operation of HEIs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15000"/>
                        </a:lnSpc>
                        <a:spcAft>
                          <a:spcPts val="1000"/>
                        </a:spcAft>
                      </a:pPr>
                      <a:r>
                        <a:rPr lang="en-GB" sz="3000" b="1" dirty="0">
                          <a:solidFill>
                            <a:srgbClr val="002060"/>
                          </a:solidFill>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GB" sz="3000" b="1" dirty="0">
                          <a:solidFill>
                            <a:srgbClr val="002060"/>
                          </a:solidFill>
                          <a:effectLst/>
                          <a:latin typeface="Calibri"/>
                          <a:ea typeface="Calibri"/>
                          <a:cs typeface="Times New Roman"/>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pPr>
                      <a:endParaRPr lang="en-GB" sz="3000" b="1"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733122">
                <a:tc>
                  <a:txBody>
                    <a:bodyPr/>
                    <a:lstStyle/>
                    <a:p>
                      <a:pPr>
                        <a:lnSpc>
                          <a:spcPct val="115000"/>
                        </a:lnSpc>
                        <a:spcAft>
                          <a:spcPts val="1000"/>
                        </a:spcAft>
                      </a:pPr>
                      <a:r>
                        <a:rPr lang="en-GB" sz="2000" b="1" dirty="0" smtClean="0">
                          <a:solidFill>
                            <a:srgbClr val="002060"/>
                          </a:solidFill>
                          <a:effectLst/>
                          <a:latin typeface="Calibri"/>
                          <a:ea typeface="Calibri"/>
                          <a:cs typeface="Times New Roman"/>
                        </a:rPr>
                        <a:t>3. </a:t>
                      </a:r>
                      <a:r>
                        <a:rPr lang="en-GB" sz="2000" b="1" dirty="0">
                          <a:solidFill>
                            <a:srgbClr val="002060"/>
                          </a:solidFill>
                          <a:effectLst/>
                          <a:latin typeface="Calibri"/>
                          <a:ea typeface="Calibri"/>
                          <a:cs typeface="Times New Roman"/>
                        </a:rPr>
                        <a:t>Developing the HE sector within society at large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15000"/>
                        </a:lnSpc>
                        <a:spcAft>
                          <a:spcPts val="1000"/>
                        </a:spcAft>
                      </a:pPr>
                      <a:r>
                        <a:rPr lang="en-GB" sz="3000" b="1" dirty="0">
                          <a:solidFill>
                            <a:srgbClr val="002060"/>
                          </a:solidFill>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pPr>
                      <a:endParaRPr lang="en-GB" sz="3000" b="1"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GB" sz="3000" b="1" dirty="0">
                          <a:solidFill>
                            <a:srgbClr val="002060"/>
                          </a:solidFill>
                          <a:effectLst/>
                          <a:latin typeface="Calibri"/>
                          <a:ea typeface="Calibri"/>
                          <a:cs typeface="Times New Roman"/>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 xmlns:a16="http://schemas.microsoft.com/office/drawing/2014/main" val="10003"/>
                  </a:ext>
                </a:extLst>
              </a:tr>
            </a:tbl>
          </a:graphicData>
        </a:graphic>
      </p:graphicFrame>
      <p:sp>
        <p:nvSpPr>
          <p:cNvPr id="2" name="TextBox 1"/>
          <p:cNvSpPr txBox="1"/>
          <p:nvPr/>
        </p:nvSpPr>
        <p:spPr>
          <a:xfrm>
            <a:off x="616858" y="6226628"/>
            <a:ext cx="8606524" cy="307736"/>
          </a:xfrm>
          <a:prstGeom prst="rect">
            <a:avLst/>
          </a:prstGeom>
          <a:noFill/>
        </p:spPr>
        <p:txBody>
          <a:bodyPr wrap="square" lIns="91398" tIns="45700" rIns="91398" bIns="45700" rtlCol="0">
            <a:spAutoFit/>
          </a:bodyPr>
          <a:lstStyle/>
          <a:p>
            <a:pPr algn="ctr"/>
            <a:r>
              <a:rPr lang="en-GB" sz="1400" b="1" i="1" dirty="0" smtClean="0">
                <a:solidFill>
                  <a:schemeClr val="tx2">
                    <a:lumMod val="75000"/>
                  </a:schemeClr>
                </a:solidFill>
              </a:rPr>
              <a:t>Please note that only </a:t>
            </a:r>
            <a:r>
              <a:rPr lang="en-GB" sz="1400" b="1" i="1" dirty="0">
                <a:solidFill>
                  <a:schemeClr val="tx2">
                    <a:lumMod val="75000"/>
                  </a:schemeClr>
                </a:solidFill>
              </a:rPr>
              <a:t>1 choice per type of project is </a:t>
            </a:r>
            <a:r>
              <a:rPr lang="en-GB" sz="1400" b="1" i="1" dirty="0" smtClean="0">
                <a:solidFill>
                  <a:schemeClr val="tx2">
                    <a:lumMod val="75000"/>
                  </a:schemeClr>
                </a:solidFill>
              </a:rPr>
              <a:t>possible !</a:t>
            </a:r>
            <a:endParaRPr lang="en-GB" sz="1400" b="1" i="1" dirty="0"/>
          </a:p>
        </p:txBody>
      </p:sp>
      <p:sp>
        <p:nvSpPr>
          <p:cNvPr id="11" name="Rounded Rectangle 10"/>
          <p:cNvSpPr/>
          <p:nvPr/>
        </p:nvSpPr>
        <p:spPr bwMode="auto">
          <a:xfrm>
            <a:off x="285485" y="1270000"/>
            <a:ext cx="9474333" cy="622300"/>
          </a:xfrm>
          <a:prstGeom prst="roundRect">
            <a:avLst/>
          </a:prstGeom>
          <a:solidFill>
            <a:srgbClr val="00B0F0"/>
          </a:solidFill>
          <a:ln>
            <a:solidFill>
              <a:schemeClr val="tx2">
                <a:lumMod val="20000"/>
                <a:lumOff val="80000"/>
              </a:schemeClr>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algn="ctr">
              <a:spcBef>
                <a:spcPct val="50000"/>
              </a:spcBef>
              <a:defRPr/>
            </a:pPr>
            <a:r>
              <a:rPr lang="fr-BE" sz="2800" b="1" kern="0" dirty="0" smtClean="0">
                <a:solidFill>
                  <a:schemeClr val="bg1"/>
                </a:solidFill>
                <a:ea typeface="+mj-ea"/>
                <a:cs typeface="+mj-cs"/>
              </a:rPr>
              <a:t>CBHE Activity Types/</a:t>
            </a:r>
            <a:r>
              <a:rPr lang="fr-BE" sz="2800" b="1" kern="0" dirty="0" err="1" smtClean="0">
                <a:solidFill>
                  <a:schemeClr val="bg1"/>
                </a:solidFill>
                <a:ea typeface="+mj-ea"/>
                <a:cs typeface="+mj-cs"/>
              </a:rPr>
              <a:t>Priorities</a:t>
            </a:r>
            <a:endParaRPr lang="en-GB" sz="2800" dirty="0">
              <a:solidFill>
                <a:schemeClr val="bg1"/>
              </a:solidFill>
            </a:endParaRPr>
          </a:p>
        </p:txBody>
      </p:sp>
    </p:spTree>
    <p:extLst>
      <p:ext uri="{BB962C8B-B14F-4D97-AF65-F5344CB8AC3E}">
        <p14:creationId xmlns:p14="http://schemas.microsoft.com/office/powerpoint/2010/main" val="9745351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334335830"/>
              </p:ext>
            </p:extLst>
          </p:nvPr>
        </p:nvGraphicFramePr>
        <p:xfrm>
          <a:off x="495308" y="2348427"/>
          <a:ext cx="8915400" cy="40328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22884" name="Group 5"/>
          <p:cNvGrpSpPr>
            <a:grpSpLocks/>
          </p:cNvGrpSpPr>
          <p:nvPr/>
        </p:nvGrpSpPr>
        <p:grpSpPr bwMode="auto">
          <a:xfrm>
            <a:off x="0" y="1345303"/>
            <a:ext cx="9906000" cy="693613"/>
            <a:chOff x="0" y="12326"/>
            <a:chExt cx="9474200" cy="527670"/>
          </a:xfrm>
        </p:grpSpPr>
        <p:sp>
          <p:nvSpPr>
            <p:cNvPr id="7" name="Rounded Rectangle 6"/>
            <p:cNvSpPr/>
            <p:nvPr/>
          </p:nvSpPr>
          <p:spPr>
            <a:xfrm>
              <a:off x="0" y="12326"/>
              <a:ext cx="9474200" cy="527670"/>
            </a:xfrm>
            <a:prstGeom prst="roundRect">
              <a:avLst/>
            </a:prstGeom>
            <a:ln>
              <a:solidFill>
                <a:schemeClr val="tx2">
                  <a:lumMod val="20000"/>
                  <a:lumOff val="80000"/>
                </a:schemeClr>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8" name="Rounded Rectangle 4"/>
            <p:cNvSpPr/>
            <p:nvPr/>
          </p:nvSpPr>
          <p:spPr>
            <a:xfrm>
              <a:off x="26313" y="38420"/>
              <a:ext cx="9421575" cy="475483"/>
            </a:xfrm>
            <a:prstGeom prst="rect">
              <a:avLst/>
            </a:prstGeom>
            <a:solidFill>
              <a:srgbClr val="00B0F0"/>
            </a:solidFill>
            <a:ln>
              <a:solidFill>
                <a:schemeClr val="tx2">
                  <a:lumMod val="20000"/>
                  <a:lumOff val="80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83820" tIns="83820" rIns="83820" bIns="83820" spcCol="1270" anchor="ctr"/>
            <a:lstStyle/>
            <a:p>
              <a:pPr algn="ctr" defTabSz="977826">
                <a:lnSpc>
                  <a:spcPct val="90000"/>
                </a:lnSpc>
                <a:spcBef>
                  <a:spcPct val="50000"/>
                </a:spcBef>
                <a:spcAft>
                  <a:spcPct val="35000"/>
                </a:spcAft>
                <a:defRPr/>
              </a:pPr>
              <a:r>
                <a:rPr lang="fr-BE" b="1" dirty="0" smtClean="0">
                  <a:solidFill>
                    <a:srgbClr val="FFFFFF"/>
                  </a:solidFill>
                  <a:effectLst>
                    <a:outerShdw blurRad="38100" dist="38100" dir="2700000" algn="tl">
                      <a:srgbClr val="000000">
                        <a:alpha val="43137"/>
                      </a:srgbClr>
                    </a:outerShdw>
                  </a:effectLst>
                </a:rPr>
                <a:t>Impact – </a:t>
              </a:r>
              <a:r>
                <a:rPr lang="fr-BE" b="1" dirty="0">
                  <a:solidFill>
                    <a:srgbClr val="FFFFFF"/>
                  </a:solidFill>
                  <a:effectLst>
                    <a:outerShdw blurRad="38100" dist="38100" dir="2700000" algn="tl">
                      <a:srgbClr val="000000">
                        <a:alpha val="43137"/>
                      </a:srgbClr>
                    </a:outerShdw>
                  </a:effectLst>
                </a:rPr>
                <a:t>Types of Projects  </a:t>
              </a:r>
              <a:endParaRPr lang="en-GB" dirty="0">
                <a:solidFill>
                  <a:srgbClr val="FFFFFF"/>
                </a:solidFill>
                <a:effectLst>
                  <a:outerShdw blurRad="38100" dist="38100" dir="2700000" algn="tl">
                    <a:srgbClr val="000000">
                      <a:alpha val="43137"/>
                    </a:srgbClr>
                  </a:outerShdw>
                </a:effectLst>
              </a:endParaRPr>
            </a:p>
          </p:txBody>
        </p:sp>
      </p:grpSp>
      <p:sp>
        <p:nvSpPr>
          <p:cNvPr id="6" name="32-Point Star 5"/>
          <p:cNvSpPr/>
          <p:nvPr/>
        </p:nvSpPr>
        <p:spPr>
          <a:xfrm>
            <a:off x="8005239" y="5303044"/>
            <a:ext cx="1873250" cy="1554956"/>
          </a:xfrm>
          <a:prstGeom prst="star32">
            <a:avLst/>
          </a:prstGeom>
          <a:solidFill>
            <a:srgbClr val="FFC000"/>
          </a:solidFill>
          <a:ln w="9525" cap="flat" cmpd="sng" algn="ctr">
            <a:solidFill>
              <a:srgbClr val="133176"/>
            </a:solidFill>
            <a:prstDash val="solid"/>
          </a:ln>
          <a:effectLst>
            <a:outerShdw blurRad="40000" dist="23000" dir="5400000" rotWithShape="0">
              <a:srgbClr val="000000">
                <a:alpha val="35000"/>
              </a:srgbClr>
            </a:outerShdw>
          </a:effectLst>
        </p:spPr>
        <p:txBody>
          <a:bodyPr lIns="0" tIns="0" rIns="0" bIns="0" anchor="ctr"/>
          <a:lstStyle/>
          <a:p>
            <a:pPr marL="571236" marR="0" lvl="1" indent="-171372" algn="ctr" defTabSz="914400" eaLnBrk="1" fontAlgn="auto" latinLnBrk="0" hangingPunct="1">
              <a:lnSpc>
                <a:spcPct val="100000"/>
              </a:lnSpc>
              <a:spcBef>
                <a:spcPts val="0"/>
              </a:spcBef>
              <a:spcAft>
                <a:spcPts val="0"/>
              </a:spcAft>
              <a:buClrTx/>
              <a:buSzTx/>
              <a:buFontTx/>
              <a:buNone/>
              <a:tabLst/>
              <a:defRPr/>
            </a:pPr>
            <a:endParaRPr kumimoji="0" lang="fr-BE" altLang="en-US" sz="1200" b="1" i="0" u="none" strike="noStrike" kern="0" cap="none" spc="0" normalizeH="0" baseline="0" noProof="0" dirty="0">
              <a:ln>
                <a:noFill/>
              </a:ln>
              <a:solidFill>
                <a:srgbClr val="FF0000"/>
              </a:solidFill>
              <a:effectLst/>
              <a:uLnTx/>
              <a:uFillTx/>
              <a:latin typeface="Verdana"/>
              <a:ea typeface="+mn-ea"/>
              <a:cs typeface="+mn-cs"/>
            </a:endParaRPr>
          </a:p>
          <a:p>
            <a:pPr marL="0" marR="0" lvl="1" indent="0" algn="ctr" defTabSz="914400" eaLnBrk="1" fontAlgn="auto" latinLnBrk="0" hangingPunct="1">
              <a:lnSpc>
                <a:spcPct val="100000"/>
              </a:lnSpc>
              <a:spcBef>
                <a:spcPts val="0"/>
              </a:spcBef>
              <a:spcAft>
                <a:spcPts val="0"/>
              </a:spcAft>
              <a:buClrTx/>
              <a:buSzTx/>
              <a:buFontTx/>
              <a:buNone/>
              <a:tabLst/>
              <a:defRPr/>
            </a:pPr>
            <a:r>
              <a:rPr kumimoji="0" lang="en-GB" altLang="en-US" sz="1100" b="1" i="0" u="none" strike="noStrike" kern="0" cap="none" spc="0" normalizeH="0" baseline="0" noProof="0" dirty="0" smtClean="0">
                <a:ln>
                  <a:noFill/>
                </a:ln>
                <a:solidFill>
                  <a:srgbClr val="FF0000"/>
                </a:solidFill>
                <a:effectLst/>
                <a:uLnTx/>
                <a:uFillTx/>
                <a:latin typeface="Verdana"/>
                <a:ea typeface="+mn-ea"/>
                <a:cs typeface="+mn-cs"/>
              </a:rPr>
              <a:t>Exception</a:t>
            </a:r>
          </a:p>
          <a:p>
            <a:pPr marL="0" marR="0" lvl="1" indent="0" algn="ctr" defTabSz="914400" eaLnBrk="1" fontAlgn="auto" latinLnBrk="0" hangingPunct="1">
              <a:lnSpc>
                <a:spcPct val="100000"/>
              </a:lnSpc>
              <a:spcBef>
                <a:spcPts val="0"/>
              </a:spcBef>
              <a:spcAft>
                <a:spcPts val="0"/>
              </a:spcAft>
              <a:buClrTx/>
              <a:buSzTx/>
              <a:buFontTx/>
              <a:buNone/>
              <a:tabLst/>
              <a:defRPr/>
            </a:pPr>
            <a:r>
              <a:rPr kumimoji="0" lang="en-GB" altLang="en-US" sz="1100" b="1" i="0" u="none" strike="noStrike" kern="0" cap="none" spc="0" normalizeH="0" baseline="0" noProof="0" dirty="0" smtClean="0">
                <a:ln>
                  <a:noFill/>
                </a:ln>
                <a:solidFill>
                  <a:srgbClr val="FF0000"/>
                </a:solidFill>
                <a:effectLst/>
                <a:uLnTx/>
                <a:uFillTx/>
                <a:latin typeface="Verdana"/>
                <a:ea typeface="+mn-ea"/>
                <a:cs typeface="+mn-cs"/>
              </a:rPr>
              <a:t>Syria</a:t>
            </a:r>
            <a:r>
              <a:rPr kumimoji="0" lang="en-GB" altLang="en-US" sz="1100" b="1" i="0" u="none" strike="noStrike" kern="0" cap="none" spc="0" normalizeH="0" noProof="0" dirty="0" smtClean="0">
                <a:ln>
                  <a:noFill/>
                </a:ln>
                <a:solidFill>
                  <a:srgbClr val="FF0000"/>
                </a:solidFill>
                <a:effectLst/>
                <a:uLnTx/>
                <a:uFillTx/>
                <a:latin typeface="Verdana"/>
                <a:ea typeface="+mn-ea"/>
                <a:cs typeface="+mn-cs"/>
              </a:rPr>
              <a:t> cannot have structural projects</a:t>
            </a:r>
            <a:endParaRPr kumimoji="0" lang="en-GB" altLang="en-US" sz="1100" b="1" i="0" u="none" strike="noStrike" kern="0" cap="none" spc="0" normalizeH="0" baseline="0" noProof="0" dirty="0" smtClean="0">
              <a:ln>
                <a:noFill/>
              </a:ln>
              <a:solidFill>
                <a:srgbClr val="FF0000"/>
              </a:solidFill>
              <a:effectLst/>
              <a:uLnTx/>
              <a:uFillTx/>
              <a:latin typeface="Verdana"/>
              <a:ea typeface="+mn-ea"/>
              <a:cs typeface="+mn-cs"/>
            </a:endParaRPr>
          </a:p>
        </p:txBody>
      </p:sp>
    </p:spTree>
    <p:extLst>
      <p:ext uri="{BB962C8B-B14F-4D97-AF65-F5344CB8AC3E}">
        <p14:creationId xmlns:p14="http://schemas.microsoft.com/office/powerpoint/2010/main" val="11564809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507339" y="1556273"/>
            <a:ext cx="8915400" cy="602728"/>
          </a:xfrm>
        </p:spPr>
        <p:txBody>
          <a:bodyPr/>
          <a:lstStyle/>
          <a:p>
            <a:pPr eaLnBrk="1" hangingPunct="1"/>
            <a:r>
              <a:rPr lang="fr-BE" altLang="en-US" dirty="0" smtClean="0">
                <a:solidFill>
                  <a:srgbClr val="00B0F0"/>
                </a:solidFill>
                <a:ea typeface="Verdana" pitchFamily="34" charset="0"/>
                <a:cs typeface="Verdana" pitchFamily="34" charset="0"/>
              </a:rPr>
              <a:t/>
            </a:r>
            <a:br>
              <a:rPr lang="fr-BE" altLang="en-US" dirty="0" smtClean="0">
                <a:solidFill>
                  <a:srgbClr val="00B0F0"/>
                </a:solidFill>
                <a:ea typeface="Verdana" pitchFamily="34" charset="0"/>
                <a:cs typeface="Verdana" pitchFamily="34" charset="0"/>
              </a:rPr>
            </a:br>
            <a:r>
              <a:rPr lang="fr-BE" altLang="en-US" dirty="0" smtClean="0">
                <a:solidFill>
                  <a:srgbClr val="00B0F0"/>
                </a:solidFill>
                <a:ea typeface="Verdana" pitchFamily="34" charset="0"/>
                <a:cs typeface="Verdana" pitchFamily="34" charset="0"/>
              </a:rPr>
              <a:t/>
            </a:r>
            <a:br>
              <a:rPr lang="fr-BE" altLang="en-US" dirty="0" smtClean="0">
                <a:solidFill>
                  <a:srgbClr val="00B0F0"/>
                </a:solidFill>
                <a:ea typeface="Verdana" pitchFamily="34" charset="0"/>
                <a:cs typeface="Verdana" pitchFamily="34" charset="0"/>
              </a:rPr>
            </a:br>
            <a:r>
              <a:rPr lang="fr-BE" altLang="en-US" dirty="0" smtClean="0">
                <a:solidFill>
                  <a:srgbClr val="00B0F0"/>
                </a:solidFill>
                <a:ea typeface="Verdana" pitchFamily="34" charset="0"/>
                <a:cs typeface="Verdana" pitchFamily="34" charset="0"/>
              </a:rPr>
              <a:t/>
            </a:r>
            <a:br>
              <a:rPr lang="fr-BE" altLang="en-US" dirty="0" smtClean="0">
                <a:solidFill>
                  <a:srgbClr val="00B0F0"/>
                </a:solidFill>
                <a:ea typeface="Verdana" pitchFamily="34" charset="0"/>
                <a:cs typeface="Verdana" pitchFamily="34" charset="0"/>
              </a:rPr>
            </a:br>
            <a:r>
              <a:rPr lang="fr-BE" altLang="en-US" dirty="0" smtClean="0">
                <a:solidFill>
                  <a:srgbClr val="00B0F0"/>
                </a:solidFill>
                <a:ea typeface="Verdana" pitchFamily="34" charset="0"/>
                <a:cs typeface="Verdana" pitchFamily="34" charset="0"/>
              </a:rPr>
              <a:t/>
            </a:r>
            <a:br>
              <a:rPr lang="fr-BE" altLang="en-US" dirty="0" smtClean="0">
                <a:solidFill>
                  <a:srgbClr val="00B0F0"/>
                </a:solidFill>
                <a:ea typeface="Verdana" pitchFamily="34" charset="0"/>
                <a:cs typeface="Verdana" pitchFamily="34" charset="0"/>
              </a:rPr>
            </a:br>
            <a:r>
              <a:rPr lang="fr-BE" altLang="en-US" dirty="0" smtClean="0">
                <a:solidFill>
                  <a:srgbClr val="00B0F0"/>
                </a:solidFill>
                <a:ea typeface="Verdana" pitchFamily="34" charset="0"/>
                <a:cs typeface="Verdana" pitchFamily="34" charset="0"/>
              </a:rPr>
              <a:t/>
            </a:r>
            <a:br>
              <a:rPr lang="fr-BE" altLang="en-US" dirty="0" smtClean="0">
                <a:solidFill>
                  <a:srgbClr val="00B0F0"/>
                </a:solidFill>
                <a:ea typeface="Verdana" pitchFamily="34" charset="0"/>
                <a:cs typeface="Verdana" pitchFamily="34" charset="0"/>
              </a:rPr>
            </a:br>
            <a:r>
              <a:rPr lang="fr-BE" altLang="en-US" sz="2500" dirty="0">
                <a:solidFill>
                  <a:srgbClr val="00B0F0"/>
                </a:solidFill>
                <a:ea typeface="Verdana" pitchFamily="34" charset="0"/>
                <a:cs typeface="Verdana" pitchFamily="34" charset="0"/>
              </a:rPr>
              <a:t>			</a:t>
            </a:r>
            <a:endParaRPr lang="en-GB" altLang="en-US" dirty="0" smtClean="0"/>
          </a:p>
        </p:txBody>
      </p:sp>
      <p:sp>
        <p:nvSpPr>
          <p:cNvPr id="32773" name="Slide Number Placeholder 3"/>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defRPr sz="2400">
                <a:solidFill>
                  <a:srgbClr val="FF0000"/>
                </a:solidFill>
                <a:latin typeface="Verdana" pitchFamily="34" charset="0"/>
                <a:sym typeface="Webdings" pitchFamily="18" charset="2"/>
              </a:defRPr>
            </a:lvl1pPr>
            <a:lvl2pPr marL="742609" indent="-285618" eaLnBrk="0" hangingPunct="0">
              <a:spcBef>
                <a:spcPct val="50000"/>
              </a:spcBef>
              <a:defRPr sz="2400">
                <a:solidFill>
                  <a:srgbClr val="FF0000"/>
                </a:solidFill>
                <a:latin typeface="Verdana" pitchFamily="34" charset="0"/>
                <a:sym typeface="Webdings" pitchFamily="18" charset="2"/>
              </a:defRPr>
            </a:lvl2pPr>
            <a:lvl3pPr marL="1142476" indent="-228492" eaLnBrk="0" hangingPunct="0">
              <a:spcBef>
                <a:spcPct val="50000"/>
              </a:spcBef>
              <a:defRPr sz="2400">
                <a:solidFill>
                  <a:srgbClr val="FF0000"/>
                </a:solidFill>
                <a:latin typeface="Verdana" pitchFamily="34" charset="0"/>
                <a:sym typeface="Webdings" pitchFamily="18" charset="2"/>
              </a:defRPr>
            </a:lvl3pPr>
            <a:lvl4pPr marL="1599468" indent="-228492" eaLnBrk="0" hangingPunct="0">
              <a:spcBef>
                <a:spcPct val="50000"/>
              </a:spcBef>
              <a:defRPr sz="2400">
                <a:solidFill>
                  <a:srgbClr val="FF0000"/>
                </a:solidFill>
                <a:latin typeface="Verdana" pitchFamily="34" charset="0"/>
                <a:sym typeface="Webdings" pitchFamily="18" charset="2"/>
              </a:defRPr>
            </a:lvl4pPr>
            <a:lvl5pPr marL="2056456" indent="-228492" eaLnBrk="0" hangingPunct="0">
              <a:spcBef>
                <a:spcPct val="50000"/>
              </a:spcBef>
              <a:defRPr sz="2400">
                <a:solidFill>
                  <a:srgbClr val="FF0000"/>
                </a:solidFill>
                <a:latin typeface="Verdana" pitchFamily="34" charset="0"/>
                <a:sym typeface="Webdings" pitchFamily="18" charset="2"/>
              </a:defRPr>
            </a:lvl5pPr>
            <a:lvl6pPr marL="2513448" indent="-228492" eaLnBrk="0" fontAlgn="base" hangingPunct="0">
              <a:spcBef>
                <a:spcPct val="50000"/>
              </a:spcBef>
              <a:spcAft>
                <a:spcPct val="0"/>
              </a:spcAft>
              <a:defRPr sz="2400">
                <a:solidFill>
                  <a:srgbClr val="FF0000"/>
                </a:solidFill>
                <a:latin typeface="Verdana" pitchFamily="34" charset="0"/>
                <a:sym typeface="Webdings" pitchFamily="18" charset="2"/>
              </a:defRPr>
            </a:lvl6pPr>
            <a:lvl7pPr marL="2970439" indent="-228492" eaLnBrk="0" fontAlgn="base" hangingPunct="0">
              <a:spcBef>
                <a:spcPct val="50000"/>
              </a:spcBef>
              <a:spcAft>
                <a:spcPct val="0"/>
              </a:spcAft>
              <a:defRPr sz="2400">
                <a:solidFill>
                  <a:srgbClr val="FF0000"/>
                </a:solidFill>
                <a:latin typeface="Verdana" pitchFamily="34" charset="0"/>
                <a:sym typeface="Webdings" pitchFamily="18" charset="2"/>
              </a:defRPr>
            </a:lvl7pPr>
            <a:lvl8pPr marL="3427430" indent="-228492" eaLnBrk="0" fontAlgn="base" hangingPunct="0">
              <a:spcBef>
                <a:spcPct val="50000"/>
              </a:spcBef>
              <a:spcAft>
                <a:spcPct val="0"/>
              </a:spcAft>
              <a:defRPr sz="2400">
                <a:solidFill>
                  <a:srgbClr val="FF0000"/>
                </a:solidFill>
                <a:latin typeface="Verdana" pitchFamily="34" charset="0"/>
                <a:sym typeface="Webdings" pitchFamily="18" charset="2"/>
              </a:defRPr>
            </a:lvl8pPr>
            <a:lvl9pPr marL="3884420" indent="-228492" eaLnBrk="0" fontAlgn="base" hangingPunct="0">
              <a:spcBef>
                <a:spcPct val="50000"/>
              </a:spcBef>
              <a:spcAft>
                <a:spcPct val="0"/>
              </a:spcAft>
              <a:defRPr sz="2400">
                <a:solidFill>
                  <a:srgbClr val="FF0000"/>
                </a:solidFill>
                <a:latin typeface="Verdana" pitchFamily="34" charset="0"/>
                <a:sym typeface="Webdings" pitchFamily="18" charset="2"/>
              </a:defRPr>
            </a:lvl9pPr>
          </a:lstStyle>
          <a:p>
            <a:pPr eaLnBrk="1" hangingPunct="1">
              <a:spcBef>
                <a:spcPct val="0"/>
              </a:spcBef>
              <a:defRPr/>
            </a:pPr>
            <a:fld id="{40C5269D-B233-4842-AC18-B3382E980487}" type="slidenum">
              <a:rPr lang="en-GB" sz="1200">
                <a:solidFill>
                  <a:srgbClr val="808080"/>
                </a:solidFill>
              </a:rPr>
              <a:pPr eaLnBrk="1" hangingPunct="1">
                <a:spcBef>
                  <a:spcPct val="0"/>
                </a:spcBef>
                <a:defRPr/>
              </a:pPr>
              <a:t>9</a:t>
            </a:fld>
            <a:endParaRPr lang="en-GB" sz="1200">
              <a:solidFill>
                <a:srgbClr val="808080"/>
              </a:solidFill>
            </a:endParaRPr>
          </a:p>
        </p:txBody>
      </p:sp>
      <p:sp>
        <p:nvSpPr>
          <p:cNvPr id="28" name="TextBox 1"/>
          <p:cNvSpPr txBox="1">
            <a:spLocks noGrp="1" noChangeArrowheads="1"/>
          </p:cNvSpPr>
          <p:nvPr>
            <p:ph idx="1"/>
          </p:nvPr>
        </p:nvSpPr>
        <p:spPr>
          <a:xfrm>
            <a:off x="490538" y="1778022"/>
            <a:ext cx="8920162" cy="1092566"/>
          </a:xfrm>
          <a:extLst/>
        </p:spPr>
        <p:txBody>
          <a:bodyPr wrap="square">
            <a:spAutoFit/>
          </a:bodyPr>
          <a:lstStyle>
            <a:lvl1pPr eaLnBrk="0" hangingPunct="0">
              <a:defRPr sz="2400">
                <a:solidFill>
                  <a:srgbClr val="FF0000"/>
                </a:solidFill>
                <a:latin typeface="Verdana" pitchFamily="34" charset="0"/>
                <a:cs typeface="Arial" pitchFamily="34" charset="0"/>
                <a:sym typeface="Webdings" pitchFamily="18" charset="2"/>
              </a:defRPr>
            </a:lvl1pPr>
            <a:lvl2pPr marL="742950" indent="-285750" eaLnBrk="0" hangingPunct="0">
              <a:defRPr sz="2400">
                <a:solidFill>
                  <a:srgbClr val="FF0000"/>
                </a:solidFill>
                <a:latin typeface="Verdana" pitchFamily="34" charset="0"/>
                <a:cs typeface="Arial" pitchFamily="34" charset="0"/>
                <a:sym typeface="Webdings" pitchFamily="18" charset="2"/>
              </a:defRPr>
            </a:lvl2pPr>
            <a:lvl3pPr marL="1143000" indent="-228600" eaLnBrk="0" hangingPunct="0">
              <a:defRPr sz="2400">
                <a:solidFill>
                  <a:srgbClr val="FF0000"/>
                </a:solidFill>
                <a:latin typeface="Verdana" pitchFamily="34" charset="0"/>
                <a:cs typeface="Arial" pitchFamily="34" charset="0"/>
                <a:sym typeface="Webdings" pitchFamily="18" charset="2"/>
              </a:defRPr>
            </a:lvl3pPr>
            <a:lvl4pPr marL="1600200" indent="-228600" eaLnBrk="0" hangingPunct="0">
              <a:defRPr sz="2400">
                <a:solidFill>
                  <a:srgbClr val="FF0000"/>
                </a:solidFill>
                <a:latin typeface="Verdana" pitchFamily="34" charset="0"/>
                <a:cs typeface="Arial" pitchFamily="34" charset="0"/>
                <a:sym typeface="Webdings" pitchFamily="18" charset="2"/>
              </a:defRPr>
            </a:lvl4pPr>
            <a:lvl5pPr marL="2057400" indent="-228600" eaLnBrk="0" hangingPunct="0">
              <a:defRPr sz="2400">
                <a:solidFill>
                  <a:srgbClr val="FF0000"/>
                </a:solidFill>
                <a:latin typeface="Verdana" pitchFamily="34" charset="0"/>
                <a:cs typeface="Arial" pitchFamily="34" charset="0"/>
                <a:sym typeface="Webdings" pitchFamily="18" charset="2"/>
              </a:defRPr>
            </a:lvl5pPr>
            <a:lvl6pPr marL="2514600" indent="-228600" eaLnBrk="0" fontAlgn="base" hangingPunct="0">
              <a:spcBef>
                <a:spcPct val="0"/>
              </a:spcBef>
              <a:spcAft>
                <a:spcPct val="0"/>
              </a:spcAft>
              <a:defRPr sz="2400">
                <a:solidFill>
                  <a:srgbClr val="FF0000"/>
                </a:solidFill>
                <a:latin typeface="Verdana" pitchFamily="34" charset="0"/>
                <a:cs typeface="Arial" pitchFamily="34" charset="0"/>
                <a:sym typeface="Webdings" pitchFamily="18" charset="2"/>
              </a:defRPr>
            </a:lvl6pPr>
            <a:lvl7pPr marL="2971800" indent="-228600" eaLnBrk="0" fontAlgn="base" hangingPunct="0">
              <a:spcBef>
                <a:spcPct val="0"/>
              </a:spcBef>
              <a:spcAft>
                <a:spcPct val="0"/>
              </a:spcAft>
              <a:defRPr sz="2400">
                <a:solidFill>
                  <a:srgbClr val="FF0000"/>
                </a:solidFill>
                <a:latin typeface="Verdana" pitchFamily="34" charset="0"/>
                <a:cs typeface="Arial" pitchFamily="34" charset="0"/>
                <a:sym typeface="Webdings" pitchFamily="18" charset="2"/>
              </a:defRPr>
            </a:lvl7pPr>
            <a:lvl8pPr marL="3429000" indent="-228600" eaLnBrk="0" fontAlgn="base" hangingPunct="0">
              <a:spcBef>
                <a:spcPct val="0"/>
              </a:spcBef>
              <a:spcAft>
                <a:spcPct val="0"/>
              </a:spcAft>
              <a:defRPr sz="2400">
                <a:solidFill>
                  <a:srgbClr val="FF0000"/>
                </a:solidFill>
                <a:latin typeface="Verdana" pitchFamily="34" charset="0"/>
                <a:cs typeface="Arial" pitchFamily="34" charset="0"/>
                <a:sym typeface="Webdings" pitchFamily="18" charset="2"/>
              </a:defRPr>
            </a:lvl8pPr>
            <a:lvl9pPr marL="3886200" indent="-228600" eaLnBrk="0" fontAlgn="base" hangingPunct="0">
              <a:spcBef>
                <a:spcPct val="0"/>
              </a:spcBef>
              <a:spcAft>
                <a:spcPct val="0"/>
              </a:spcAft>
              <a:defRPr sz="2400">
                <a:solidFill>
                  <a:srgbClr val="FF0000"/>
                </a:solidFill>
                <a:latin typeface="Verdana" pitchFamily="34" charset="0"/>
                <a:cs typeface="Arial" pitchFamily="34" charset="0"/>
                <a:sym typeface="Webdings" pitchFamily="18" charset="2"/>
              </a:defRPr>
            </a:lvl9pPr>
          </a:lstStyle>
          <a:p>
            <a:pPr marL="0" indent="0">
              <a:buNone/>
              <a:defRPr/>
            </a:pPr>
            <a:endParaRPr lang="fr-BE" sz="500" b="1" dirty="0">
              <a:solidFill>
                <a:srgbClr val="0070C0"/>
              </a:solidFill>
            </a:endParaRPr>
          </a:p>
          <a:p>
            <a:pPr marL="0" indent="0">
              <a:buNone/>
              <a:defRPr/>
            </a:pPr>
            <a:r>
              <a:rPr lang="fr-BE" sz="1800" b="1" u="sng" dirty="0">
                <a:solidFill>
                  <a:srgbClr val="B00000"/>
                </a:solidFill>
              </a:rPr>
              <a:t>National</a:t>
            </a:r>
            <a:r>
              <a:rPr lang="fr-BE" sz="1800" b="1" u="sng" dirty="0">
                <a:solidFill>
                  <a:srgbClr val="0070C0"/>
                </a:solidFill>
              </a:rPr>
              <a:t> Projects </a:t>
            </a:r>
          </a:p>
          <a:p>
            <a:pPr marL="0" indent="0">
              <a:buNone/>
              <a:defRPr/>
            </a:pPr>
            <a:r>
              <a:rPr lang="fr-BE" sz="1600" b="1" dirty="0">
                <a:solidFill>
                  <a:srgbClr val="0070C0"/>
                </a:solidFill>
              </a:rPr>
              <a:t>(</a:t>
            </a:r>
            <a:r>
              <a:rPr lang="fr-BE" sz="1600" b="1" dirty="0"/>
              <a:t>1</a:t>
            </a:r>
            <a:r>
              <a:rPr lang="fr-BE" sz="1600" b="1" dirty="0">
                <a:solidFill>
                  <a:srgbClr val="0070C0"/>
                </a:solidFill>
              </a:rPr>
              <a:t> Partner Country </a:t>
            </a:r>
            <a:r>
              <a:rPr lang="fr-BE" sz="1600" b="1" dirty="0" err="1">
                <a:solidFill>
                  <a:srgbClr val="0070C0"/>
                </a:solidFill>
              </a:rPr>
              <a:t>only</a:t>
            </a:r>
            <a:r>
              <a:rPr lang="en-GB" sz="1600" b="1" dirty="0">
                <a:solidFill>
                  <a:srgbClr val="0070C0"/>
                </a:solidFill>
              </a:rPr>
              <a:t> + </a:t>
            </a:r>
            <a:r>
              <a:rPr lang="en-GB" sz="1600" b="1" dirty="0"/>
              <a:t>min.</a:t>
            </a:r>
            <a:r>
              <a:rPr lang="en-GB" sz="1600" b="1" dirty="0">
                <a:solidFill>
                  <a:srgbClr val="0070C0"/>
                </a:solidFill>
              </a:rPr>
              <a:t>    </a:t>
            </a:r>
          </a:p>
          <a:p>
            <a:pPr marL="0" indent="0">
              <a:buNone/>
              <a:defRPr/>
            </a:pPr>
            <a:r>
              <a:rPr lang="en-GB" sz="1600" b="1" dirty="0">
                <a:solidFill>
                  <a:srgbClr val="0070C0"/>
                </a:solidFill>
              </a:rPr>
              <a:t> </a:t>
            </a:r>
            <a:r>
              <a:rPr lang="en-GB" sz="1600" b="1" dirty="0"/>
              <a:t>2</a:t>
            </a:r>
            <a:r>
              <a:rPr lang="en-GB" sz="1600" b="1" dirty="0">
                <a:solidFill>
                  <a:srgbClr val="0070C0"/>
                </a:solidFill>
              </a:rPr>
              <a:t> </a:t>
            </a:r>
            <a:r>
              <a:rPr lang="en-GB" sz="1600" b="1" dirty="0"/>
              <a:t>Programme Countries</a:t>
            </a:r>
            <a:r>
              <a:rPr lang="en-GB" sz="1600" b="1" dirty="0">
                <a:solidFill>
                  <a:srgbClr val="0070C0"/>
                </a:solidFill>
              </a:rPr>
              <a:t>)</a:t>
            </a:r>
          </a:p>
        </p:txBody>
      </p:sp>
      <p:sp>
        <p:nvSpPr>
          <p:cNvPr id="69643" name="TextBox 1"/>
          <p:cNvSpPr>
            <a:spLocks noGrp="1" noChangeArrowheads="1"/>
          </p:cNvSpPr>
          <p:nvPr>
            <p:ph sz="half" idx="4294967295"/>
          </p:nvPr>
        </p:nvSpPr>
        <p:spPr>
          <a:xfrm>
            <a:off x="5813430" y="1987558"/>
            <a:ext cx="4092577" cy="960222"/>
          </a:xfrm>
        </p:spPr>
        <p:txBody>
          <a:bodyPr>
            <a:spAutoFit/>
          </a:bodyPr>
          <a:lstStyle/>
          <a:p>
            <a:pPr marL="0" indent="0">
              <a:buNone/>
            </a:pPr>
            <a:r>
              <a:rPr lang="fr-BE" altLang="en-US" sz="1800" b="1" u="sng" dirty="0">
                <a:solidFill>
                  <a:srgbClr val="FF6600"/>
                </a:solidFill>
                <a:cs typeface="Arial" pitchFamily="34" charset="0"/>
                <a:sym typeface="Webdings" pitchFamily="18" charset="2"/>
              </a:rPr>
              <a:t>Multi-Country </a:t>
            </a:r>
            <a:r>
              <a:rPr lang="fr-BE" altLang="en-US" sz="1800" b="1" u="sng" dirty="0">
                <a:solidFill>
                  <a:srgbClr val="0070C0"/>
                </a:solidFill>
                <a:cs typeface="Arial" pitchFamily="34" charset="0"/>
                <a:sym typeface="Webdings" pitchFamily="18" charset="2"/>
              </a:rPr>
              <a:t>Projects </a:t>
            </a:r>
          </a:p>
          <a:p>
            <a:pPr marL="0" indent="0">
              <a:buNone/>
            </a:pPr>
            <a:r>
              <a:rPr lang="fr-BE" altLang="en-US" sz="1600" b="1" dirty="0">
                <a:solidFill>
                  <a:srgbClr val="0070C0"/>
                </a:solidFill>
                <a:cs typeface="Arial" pitchFamily="34" charset="0"/>
                <a:sym typeface="Webdings" pitchFamily="18" charset="2"/>
              </a:rPr>
              <a:t>(</a:t>
            </a:r>
            <a:r>
              <a:rPr lang="de-DE" altLang="en-US" sz="1600" b="1" dirty="0">
                <a:solidFill>
                  <a:srgbClr val="FF0000"/>
                </a:solidFill>
                <a:cs typeface="Arial" pitchFamily="34" charset="0"/>
                <a:sym typeface="Webdings" pitchFamily="18" charset="2"/>
              </a:rPr>
              <a:t>≥ </a:t>
            </a:r>
            <a:r>
              <a:rPr lang="fr-BE" altLang="en-US" sz="1600" b="1" dirty="0">
                <a:solidFill>
                  <a:srgbClr val="FF0000"/>
                </a:solidFill>
                <a:cs typeface="Arial" pitchFamily="34" charset="0"/>
                <a:sym typeface="Webdings" pitchFamily="18" charset="2"/>
              </a:rPr>
              <a:t>2</a:t>
            </a:r>
            <a:r>
              <a:rPr lang="fr-BE" altLang="en-US" sz="1600" b="1" dirty="0">
                <a:solidFill>
                  <a:srgbClr val="0070C0"/>
                </a:solidFill>
                <a:cs typeface="Arial" pitchFamily="34" charset="0"/>
                <a:sym typeface="Webdings" pitchFamily="18" charset="2"/>
              </a:rPr>
              <a:t> Partner Countries</a:t>
            </a:r>
            <a:r>
              <a:rPr lang="en-GB" altLang="en-US" sz="1600" b="1" dirty="0">
                <a:solidFill>
                  <a:srgbClr val="0070C0"/>
                </a:solidFill>
                <a:cs typeface="Arial" pitchFamily="34" charset="0"/>
                <a:sym typeface="Webdings" pitchFamily="18" charset="2"/>
              </a:rPr>
              <a:t>+ </a:t>
            </a:r>
            <a:r>
              <a:rPr lang="en-GB" altLang="en-US" sz="1600" b="1" dirty="0">
                <a:solidFill>
                  <a:srgbClr val="FF0000"/>
                </a:solidFill>
                <a:cs typeface="Arial" pitchFamily="34" charset="0"/>
                <a:sym typeface="Webdings" pitchFamily="18" charset="2"/>
              </a:rPr>
              <a:t>min.</a:t>
            </a:r>
            <a:endParaRPr lang="en-GB" altLang="en-US" sz="1600" b="1" dirty="0">
              <a:solidFill>
                <a:srgbClr val="0070C0"/>
              </a:solidFill>
              <a:cs typeface="Arial" pitchFamily="34" charset="0"/>
              <a:sym typeface="Webdings" pitchFamily="18" charset="2"/>
            </a:endParaRPr>
          </a:p>
          <a:p>
            <a:pPr marL="0" indent="0">
              <a:buNone/>
            </a:pPr>
            <a:r>
              <a:rPr lang="en-GB" altLang="en-US" sz="1600" b="1" dirty="0">
                <a:solidFill>
                  <a:srgbClr val="0070C0"/>
                </a:solidFill>
                <a:cs typeface="Arial" pitchFamily="34" charset="0"/>
                <a:sym typeface="Webdings" pitchFamily="18" charset="2"/>
              </a:rPr>
              <a:t>     </a:t>
            </a:r>
            <a:r>
              <a:rPr lang="en-GB" altLang="en-US" sz="1600" b="1" dirty="0">
                <a:solidFill>
                  <a:srgbClr val="FF0000"/>
                </a:solidFill>
                <a:cs typeface="Arial" pitchFamily="34" charset="0"/>
                <a:sym typeface="Webdings" pitchFamily="18" charset="2"/>
              </a:rPr>
              <a:t>2</a:t>
            </a:r>
            <a:r>
              <a:rPr lang="en-GB" altLang="en-US" sz="1600" b="1" dirty="0">
                <a:solidFill>
                  <a:srgbClr val="0070C0"/>
                </a:solidFill>
                <a:cs typeface="Arial" pitchFamily="34" charset="0"/>
                <a:sym typeface="Webdings" pitchFamily="18" charset="2"/>
              </a:rPr>
              <a:t> </a:t>
            </a:r>
            <a:r>
              <a:rPr lang="en-GB" altLang="en-US" sz="1600" b="1" dirty="0">
                <a:solidFill>
                  <a:srgbClr val="FF0000"/>
                </a:solidFill>
                <a:cs typeface="Arial" pitchFamily="34" charset="0"/>
                <a:sym typeface="Webdings" pitchFamily="18" charset="2"/>
              </a:rPr>
              <a:t>Programme Countries</a:t>
            </a:r>
            <a:r>
              <a:rPr lang="en-GB" altLang="en-US" sz="1600" b="1" dirty="0">
                <a:solidFill>
                  <a:srgbClr val="0070C0"/>
                </a:solidFill>
                <a:cs typeface="Arial" pitchFamily="34" charset="0"/>
                <a:sym typeface="Webdings" pitchFamily="18" charset="2"/>
              </a:rPr>
              <a:t>)</a:t>
            </a:r>
          </a:p>
        </p:txBody>
      </p:sp>
      <p:grpSp>
        <p:nvGrpSpPr>
          <p:cNvPr id="69639" name="Group 14"/>
          <p:cNvGrpSpPr>
            <a:grpSpLocks/>
          </p:cNvGrpSpPr>
          <p:nvPr/>
        </p:nvGrpSpPr>
        <p:grpSpPr bwMode="auto">
          <a:xfrm>
            <a:off x="452438" y="3101974"/>
            <a:ext cx="3719512" cy="971550"/>
            <a:chOff x="0" y="1059142"/>
            <a:chExt cx="3319572" cy="1137788"/>
          </a:xfrm>
        </p:grpSpPr>
        <p:sp>
          <p:nvSpPr>
            <p:cNvPr id="16" name="Rounded Rectangle 15"/>
            <p:cNvSpPr/>
            <p:nvPr/>
          </p:nvSpPr>
          <p:spPr>
            <a:xfrm>
              <a:off x="0" y="1059142"/>
              <a:ext cx="3319572" cy="1137788"/>
            </a:xfrm>
            <a:prstGeom prst="roundRect">
              <a:avLst>
                <a:gd name="adj" fmla="val 10000"/>
              </a:avLst>
            </a:pr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7" name="Rounded Rectangle 4"/>
            <p:cNvSpPr/>
            <p:nvPr/>
          </p:nvSpPr>
          <p:spPr>
            <a:xfrm>
              <a:off x="34003" y="1092606"/>
              <a:ext cx="3251565" cy="1070859"/>
            </a:xfrm>
            <a:prstGeom prst="rect">
              <a:avLst/>
            </a:prstGeom>
          </p:spPr>
          <p:style>
            <a:lnRef idx="0">
              <a:scrgbClr r="0" g="0" b="0"/>
            </a:lnRef>
            <a:fillRef idx="0">
              <a:scrgbClr r="0" g="0" b="0"/>
            </a:fillRef>
            <a:effectRef idx="0">
              <a:scrgbClr r="0" g="0" b="0"/>
            </a:effectRef>
            <a:fontRef idx="minor">
              <a:schemeClr val="lt1"/>
            </a:fontRef>
          </p:style>
          <p:txBody>
            <a:bodyPr lIns="76200" tIns="76200" rIns="76200" bIns="76200" spcCol="1270" anchor="ctr"/>
            <a:lstStyle/>
            <a:p>
              <a:pPr algn="ctr" defTabSz="888593">
                <a:lnSpc>
                  <a:spcPct val="90000"/>
                </a:lnSpc>
                <a:spcAft>
                  <a:spcPct val="35000"/>
                </a:spcAft>
                <a:defRPr/>
              </a:pPr>
              <a:r>
                <a:rPr lang="en-US" sz="2000" b="1" dirty="0">
                  <a:solidFill>
                    <a:srgbClr val="0070C0"/>
                  </a:solidFill>
                </a:rPr>
                <a:t>Min.1 HEI from each Programme Country</a:t>
              </a:r>
              <a:endParaRPr lang="en-GB" sz="2000" b="1" dirty="0">
                <a:solidFill>
                  <a:srgbClr val="0070C0"/>
                </a:solidFill>
              </a:endParaRPr>
            </a:p>
          </p:txBody>
        </p:sp>
      </p:grpSp>
      <p:grpSp>
        <p:nvGrpSpPr>
          <p:cNvPr id="69640" name="Group 23"/>
          <p:cNvGrpSpPr>
            <a:grpSpLocks/>
          </p:cNvGrpSpPr>
          <p:nvPr/>
        </p:nvGrpSpPr>
        <p:grpSpPr bwMode="auto">
          <a:xfrm>
            <a:off x="490538" y="5394364"/>
            <a:ext cx="3643312" cy="1190625"/>
            <a:chOff x="3442713" y="2147734"/>
            <a:chExt cx="4448090" cy="1646332"/>
          </a:xfrm>
        </p:grpSpPr>
        <p:sp>
          <p:nvSpPr>
            <p:cNvPr id="25" name="Rounded Rectangle 24"/>
            <p:cNvSpPr/>
            <p:nvPr/>
          </p:nvSpPr>
          <p:spPr>
            <a:xfrm>
              <a:off x="3442713" y="2147734"/>
              <a:ext cx="4448090" cy="1646332"/>
            </a:xfrm>
            <a:prstGeom prst="roundRect">
              <a:avLst>
                <a:gd name="adj" fmla="val 10000"/>
              </a:avLst>
            </a:pr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6" name="Rounded Rectangle 4"/>
            <p:cNvSpPr/>
            <p:nvPr/>
          </p:nvSpPr>
          <p:spPr>
            <a:xfrm>
              <a:off x="3539621" y="2400172"/>
              <a:ext cx="4351182" cy="1141457"/>
            </a:xfrm>
            <a:prstGeom prst="rect">
              <a:avLst/>
            </a:prstGeom>
          </p:spPr>
          <p:style>
            <a:lnRef idx="0">
              <a:scrgbClr r="0" g="0" b="0"/>
            </a:lnRef>
            <a:fillRef idx="0">
              <a:scrgbClr r="0" g="0" b="0"/>
            </a:fillRef>
            <a:effectRef idx="0">
              <a:scrgbClr r="0" g="0" b="0"/>
            </a:effectRef>
            <a:fontRef idx="minor">
              <a:schemeClr val="lt1"/>
            </a:fontRef>
          </p:style>
          <p:txBody>
            <a:bodyPr lIns="83820" tIns="83820" rIns="83820" bIns="83820" spcCol="1270" anchor="ctr"/>
            <a:lstStyle/>
            <a:p>
              <a:pPr algn="ctr" defTabSz="977453">
                <a:lnSpc>
                  <a:spcPct val="90000"/>
                </a:lnSpc>
                <a:spcAft>
                  <a:spcPts val="0"/>
                </a:spcAft>
                <a:defRPr/>
              </a:pPr>
              <a:r>
                <a:rPr lang="en-US" sz="1800" b="1" dirty="0">
                  <a:solidFill>
                    <a:srgbClr val="FF0000"/>
                  </a:solidFill>
                </a:rPr>
                <a:t>At least </a:t>
              </a:r>
              <a:r>
                <a:rPr lang="en-US" sz="1800" b="1" dirty="0">
                  <a:solidFill>
                    <a:srgbClr val="0070C0"/>
                  </a:solidFill>
                </a:rPr>
                <a:t>as many </a:t>
              </a:r>
            </a:p>
            <a:p>
              <a:pPr algn="ctr" defTabSz="977453">
                <a:lnSpc>
                  <a:spcPct val="90000"/>
                </a:lnSpc>
                <a:spcAft>
                  <a:spcPts val="0"/>
                </a:spcAft>
                <a:defRPr/>
              </a:pPr>
              <a:r>
                <a:rPr lang="en-US" sz="1800" b="1" dirty="0">
                  <a:solidFill>
                    <a:srgbClr val="0070C0"/>
                  </a:solidFill>
                </a:rPr>
                <a:t>Partner Country HEIs as Programme Country  HEIs</a:t>
              </a:r>
              <a:endParaRPr lang="en-GB" sz="1800" b="1" dirty="0">
                <a:solidFill>
                  <a:srgbClr val="0070C0"/>
                </a:solidFill>
              </a:endParaRPr>
            </a:p>
          </p:txBody>
        </p:sp>
      </p:grpSp>
      <p:grpSp>
        <p:nvGrpSpPr>
          <p:cNvPr id="69642" name="Group 28"/>
          <p:cNvGrpSpPr>
            <a:grpSpLocks/>
          </p:cNvGrpSpPr>
          <p:nvPr/>
        </p:nvGrpSpPr>
        <p:grpSpPr bwMode="auto">
          <a:xfrm>
            <a:off x="452438" y="4256088"/>
            <a:ext cx="3719512" cy="1033462"/>
            <a:chOff x="-33325" y="954165"/>
            <a:chExt cx="3319572" cy="1209440"/>
          </a:xfrm>
        </p:grpSpPr>
        <p:sp>
          <p:nvSpPr>
            <p:cNvPr id="30" name="Rounded Rectangle 29"/>
            <p:cNvSpPr/>
            <p:nvPr/>
          </p:nvSpPr>
          <p:spPr>
            <a:xfrm>
              <a:off x="-33325" y="954165"/>
              <a:ext cx="3319572" cy="1136986"/>
            </a:xfrm>
            <a:prstGeom prst="roundRect">
              <a:avLst>
                <a:gd name="adj" fmla="val 10000"/>
              </a:avLst>
            </a:pr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1" name="Rounded Rectangle 4"/>
            <p:cNvSpPr/>
            <p:nvPr/>
          </p:nvSpPr>
          <p:spPr>
            <a:xfrm>
              <a:off x="33264" y="1091644"/>
              <a:ext cx="3252983" cy="1071961"/>
            </a:xfrm>
            <a:prstGeom prst="rect">
              <a:avLst/>
            </a:prstGeom>
          </p:spPr>
          <p:style>
            <a:lnRef idx="0">
              <a:scrgbClr r="0" g="0" b="0"/>
            </a:lnRef>
            <a:fillRef idx="0">
              <a:scrgbClr r="0" g="0" b="0"/>
            </a:fillRef>
            <a:effectRef idx="0">
              <a:scrgbClr r="0" g="0" b="0"/>
            </a:effectRef>
            <a:fontRef idx="minor">
              <a:schemeClr val="lt1"/>
            </a:fontRef>
          </p:style>
          <p:txBody>
            <a:bodyPr lIns="76200" tIns="76200" rIns="76200" bIns="76200" spcCol="1270" anchor="ctr"/>
            <a:lstStyle/>
            <a:p>
              <a:pPr algn="ctr" defTabSz="888593">
                <a:lnSpc>
                  <a:spcPct val="90000"/>
                </a:lnSpc>
                <a:spcAft>
                  <a:spcPct val="35000"/>
                </a:spcAft>
                <a:defRPr/>
              </a:pPr>
              <a:r>
                <a:rPr lang="en-US" sz="2000" b="1" dirty="0">
                  <a:solidFill>
                    <a:srgbClr val="0070C0"/>
                  </a:solidFill>
                </a:rPr>
                <a:t>Min.3 HEI from the Partner Country</a:t>
              </a:r>
              <a:endParaRPr lang="en-GB" sz="2000" b="1" dirty="0">
                <a:solidFill>
                  <a:srgbClr val="0070C0"/>
                </a:solidFill>
              </a:endParaRPr>
            </a:p>
          </p:txBody>
        </p:sp>
      </p:grpSp>
      <p:grpSp>
        <p:nvGrpSpPr>
          <p:cNvPr id="69644" name="Group 34"/>
          <p:cNvGrpSpPr>
            <a:grpSpLocks/>
          </p:cNvGrpSpPr>
          <p:nvPr/>
        </p:nvGrpSpPr>
        <p:grpSpPr bwMode="auto">
          <a:xfrm>
            <a:off x="5502275" y="3130550"/>
            <a:ext cx="3860800" cy="971550"/>
            <a:chOff x="0" y="1059142"/>
            <a:chExt cx="3319572" cy="1137788"/>
          </a:xfrm>
        </p:grpSpPr>
        <p:sp>
          <p:nvSpPr>
            <p:cNvPr id="36" name="Rounded Rectangle 35"/>
            <p:cNvSpPr/>
            <p:nvPr/>
          </p:nvSpPr>
          <p:spPr>
            <a:xfrm>
              <a:off x="0" y="1059142"/>
              <a:ext cx="3319572" cy="1137788"/>
            </a:xfrm>
            <a:prstGeom prst="roundRect">
              <a:avLst>
                <a:gd name="adj" fmla="val 10000"/>
              </a:avLst>
            </a:pr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7" name="Rounded Rectangle 4"/>
            <p:cNvSpPr/>
            <p:nvPr/>
          </p:nvSpPr>
          <p:spPr>
            <a:xfrm>
              <a:off x="32759" y="1092606"/>
              <a:ext cx="3254054" cy="1070859"/>
            </a:xfrm>
            <a:prstGeom prst="rect">
              <a:avLst/>
            </a:prstGeom>
          </p:spPr>
          <p:style>
            <a:lnRef idx="0">
              <a:scrgbClr r="0" g="0" b="0"/>
            </a:lnRef>
            <a:fillRef idx="0">
              <a:scrgbClr r="0" g="0" b="0"/>
            </a:fillRef>
            <a:effectRef idx="0">
              <a:scrgbClr r="0" g="0" b="0"/>
            </a:effectRef>
            <a:fontRef idx="minor">
              <a:schemeClr val="lt1"/>
            </a:fontRef>
          </p:style>
          <p:txBody>
            <a:bodyPr lIns="76200" tIns="76200" rIns="76200" bIns="76200" spcCol="1270" anchor="ctr"/>
            <a:lstStyle/>
            <a:p>
              <a:pPr algn="ctr" defTabSz="888593">
                <a:lnSpc>
                  <a:spcPct val="90000"/>
                </a:lnSpc>
                <a:spcAft>
                  <a:spcPct val="35000"/>
                </a:spcAft>
                <a:defRPr/>
              </a:pPr>
              <a:r>
                <a:rPr lang="en-US" sz="2000" b="1" dirty="0">
                  <a:solidFill>
                    <a:srgbClr val="0070C0"/>
                  </a:solidFill>
                </a:rPr>
                <a:t>Min.1 HEI from each Programme Country</a:t>
              </a:r>
              <a:endParaRPr lang="en-GB" sz="2000" b="1" dirty="0">
                <a:solidFill>
                  <a:srgbClr val="0070C0"/>
                </a:solidFill>
              </a:endParaRPr>
            </a:p>
          </p:txBody>
        </p:sp>
      </p:grpSp>
      <p:grpSp>
        <p:nvGrpSpPr>
          <p:cNvPr id="69645" name="Group 38"/>
          <p:cNvGrpSpPr>
            <a:grpSpLocks/>
          </p:cNvGrpSpPr>
          <p:nvPr/>
        </p:nvGrpSpPr>
        <p:grpSpPr bwMode="auto">
          <a:xfrm>
            <a:off x="5464178" y="4303714"/>
            <a:ext cx="3898900" cy="1090612"/>
            <a:chOff x="-33325" y="954165"/>
            <a:chExt cx="3319572" cy="1277465"/>
          </a:xfrm>
        </p:grpSpPr>
        <p:sp>
          <p:nvSpPr>
            <p:cNvPr id="40" name="Rounded Rectangle 39"/>
            <p:cNvSpPr/>
            <p:nvPr/>
          </p:nvSpPr>
          <p:spPr>
            <a:xfrm>
              <a:off x="-33325" y="954165"/>
              <a:ext cx="3319572" cy="1138004"/>
            </a:xfrm>
            <a:prstGeom prst="roundRect">
              <a:avLst>
                <a:gd name="adj" fmla="val 10000"/>
              </a:avLst>
            </a:pr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1" name="Rounded Rectangle 4"/>
            <p:cNvSpPr/>
            <p:nvPr/>
          </p:nvSpPr>
          <p:spPr>
            <a:xfrm>
              <a:off x="32905" y="1091767"/>
              <a:ext cx="3253342" cy="1139863"/>
            </a:xfrm>
            <a:prstGeom prst="rect">
              <a:avLst/>
            </a:prstGeom>
          </p:spPr>
          <p:style>
            <a:lnRef idx="0">
              <a:scrgbClr r="0" g="0" b="0"/>
            </a:lnRef>
            <a:fillRef idx="0">
              <a:scrgbClr r="0" g="0" b="0"/>
            </a:fillRef>
            <a:effectRef idx="0">
              <a:scrgbClr r="0" g="0" b="0"/>
            </a:effectRef>
            <a:fontRef idx="minor">
              <a:schemeClr val="lt1"/>
            </a:fontRef>
          </p:style>
          <p:txBody>
            <a:bodyPr lIns="76200" tIns="76200" rIns="76200" bIns="76200" spcCol="1270" anchor="ctr"/>
            <a:lstStyle/>
            <a:p>
              <a:pPr algn="ctr" defTabSz="888593">
                <a:lnSpc>
                  <a:spcPct val="90000"/>
                </a:lnSpc>
                <a:spcAft>
                  <a:spcPct val="35000"/>
                </a:spcAft>
                <a:defRPr/>
              </a:pPr>
              <a:r>
                <a:rPr lang="en-US" sz="2000" b="1" dirty="0">
                  <a:solidFill>
                    <a:srgbClr val="0070C0"/>
                  </a:solidFill>
                </a:rPr>
                <a:t>Min.2 HEI from </a:t>
              </a:r>
              <a:r>
                <a:rPr lang="en-US" sz="2000" b="1" dirty="0">
                  <a:solidFill>
                    <a:srgbClr val="FF0000"/>
                  </a:solidFill>
                </a:rPr>
                <a:t>each</a:t>
              </a:r>
              <a:r>
                <a:rPr lang="en-US" sz="2000" b="1" dirty="0">
                  <a:solidFill>
                    <a:srgbClr val="0070C0"/>
                  </a:solidFill>
                </a:rPr>
                <a:t> Partner Country</a:t>
              </a:r>
              <a:endParaRPr lang="en-GB" sz="2000" b="1" dirty="0">
                <a:solidFill>
                  <a:srgbClr val="0070C0"/>
                </a:solidFill>
              </a:endParaRPr>
            </a:p>
          </p:txBody>
        </p:sp>
      </p:grpSp>
      <p:grpSp>
        <p:nvGrpSpPr>
          <p:cNvPr id="69646" name="Group 41"/>
          <p:cNvGrpSpPr>
            <a:grpSpLocks/>
          </p:cNvGrpSpPr>
          <p:nvPr/>
        </p:nvGrpSpPr>
        <p:grpSpPr bwMode="auto">
          <a:xfrm>
            <a:off x="5464175" y="5394364"/>
            <a:ext cx="4013200" cy="1190625"/>
            <a:chOff x="3442713" y="2147734"/>
            <a:chExt cx="4539229" cy="1646332"/>
          </a:xfrm>
        </p:grpSpPr>
        <p:sp>
          <p:nvSpPr>
            <p:cNvPr id="43" name="Rounded Rectangle 42"/>
            <p:cNvSpPr/>
            <p:nvPr/>
          </p:nvSpPr>
          <p:spPr>
            <a:xfrm>
              <a:off x="3442713" y="2147734"/>
              <a:ext cx="4447655" cy="1646332"/>
            </a:xfrm>
            <a:prstGeom prst="roundRect">
              <a:avLst>
                <a:gd name="adj" fmla="val 10000"/>
              </a:avLst>
            </a:pr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4" name="Rounded Rectangle 4"/>
            <p:cNvSpPr/>
            <p:nvPr/>
          </p:nvSpPr>
          <p:spPr>
            <a:xfrm>
              <a:off x="3539674" y="2400172"/>
              <a:ext cx="4442268" cy="1141457"/>
            </a:xfrm>
            <a:prstGeom prst="rect">
              <a:avLst/>
            </a:prstGeom>
          </p:spPr>
          <p:style>
            <a:lnRef idx="0">
              <a:scrgbClr r="0" g="0" b="0"/>
            </a:lnRef>
            <a:fillRef idx="0">
              <a:scrgbClr r="0" g="0" b="0"/>
            </a:fillRef>
            <a:effectRef idx="0">
              <a:scrgbClr r="0" g="0" b="0"/>
            </a:effectRef>
            <a:fontRef idx="minor">
              <a:schemeClr val="lt1"/>
            </a:fontRef>
          </p:style>
          <p:txBody>
            <a:bodyPr lIns="83820" tIns="83820" rIns="83820" bIns="83820" spcCol="1270" anchor="ctr"/>
            <a:lstStyle/>
            <a:p>
              <a:pPr algn="ctr" defTabSz="977453">
                <a:lnSpc>
                  <a:spcPct val="90000"/>
                </a:lnSpc>
                <a:spcAft>
                  <a:spcPts val="0"/>
                </a:spcAft>
                <a:defRPr/>
              </a:pPr>
              <a:r>
                <a:rPr lang="en-US" sz="1800" b="1" dirty="0">
                  <a:solidFill>
                    <a:srgbClr val="FF0000"/>
                  </a:solidFill>
                </a:rPr>
                <a:t>At least </a:t>
              </a:r>
              <a:r>
                <a:rPr lang="en-US" sz="1800" b="1" dirty="0">
                  <a:solidFill>
                    <a:srgbClr val="0070C0"/>
                  </a:solidFill>
                </a:rPr>
                <a:t>as many </a:t>
              </a:r>
            </a:p>
            <a:p>
              <a:pPr algn="ctr" defTabSz="977453">
                <a:lnSpc>
                  <a:spcPct val="90000"/>
                </a:lnSpc>
                <a:spcAft>
                  <a:spcPts val="0"/>
                </a:spcAft>
                <a:defRPr/>
              </a:pPr>
              <a:r>
                <a:rPr lang="en-US" sz="1800" b="1" dirty="0">
                  <a:solidFill>
                    <a:srgbClr val="0070C0"/>
                  </a:solidFill>
                </a:rPr>
                <a:t>Partner Country HEIs as Programme Country  HEIs</a:t>
              </a:r>
              <a:endParaRPr lang="en-GB" sz="1800" b="1" dirty="0">
                <a:solidFill>
                  <a:srgbClr val="0070C0"/>
                </a:solidFill>
              </a:endParaRPr>
            </a:p>
          </p:txBody>
        </p:sp>
      </p:grpSp>
      <p:sp>
        <p:nvSpPr>
          <p:cNvPr id="45" name="32-Point Star 44"/>
          <p:cNvSpPr/>
          <p:nvPr/>
        </p:nvSpPr>
        <p:spPr>
          <a:xfrm>
            <a:off x="3912492" y="4616886"/>
            <a:ext cx="1873250" cy="1554956"/>
          </a:xfrm>
          <a:prstGeom prst="star32">
            <a:avLst/>
          </a:prstGeom>
          <a:solidFill>
            <a:srgbClr val="FFC000"/>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0" tIns="0" rIns="0" bIns="0" anchor="ctr"/>
          <a:lstStyle/>
          <a:p>
            <a:pPr marL="571236" lvl="1" indent="-171372" algn="ctr">
              <a:defRPr/>
            </a:pPr>
            <a:endParaRPr lang="fr-BE" altLang="en-US" sz="1200" b="1" dirty="0">
              <a:solidFill>
                <a:srgbClr val="FF0000"/>
              </a:solidFill>
            </a:endParaRPr>
          </a:p>
          <a:p>
            <a:pPr marL="0" lvl="1" algn="ctr">
              <a:defRPr/>
            </a:pPr>
            <a:r>
              <a:rPr lang="en-GB" altLang="en-US" sz="1100" b="1" dirty="0" smtClean="0">
                <a:solidFill>
                  <a:srgbClr val="FF0000"/>
                </a:solidFill>
              </a:rPr>
              <a:t>Exceptions:</a:t>
            </a:r>
          </a:p>
          <a:p>
            <a:pPr marL="0" lvl="1" algn="ctr">
              <a:defRPr/>
            </a:pPr>
            <a:r>
              <a:rPr lang="en-GB" altLang="en-US" sz="800" b="1" dirty="0" smtClean="0">
                <a:solidFill>
                  <a:srgbClr val="FF0000"/>
                </a:solidFill>
              </a:rPr>
              <a:t>Syria, </a:t>
            </a:r>
          </a:p>
          <a:p>
            <a:pPr marL="0" lvl="1" algn="ctr">
              <a:defRPr/>
            </a:pPr>
            <a:r>
              <a:rPr lang="en-GB" altLang="en-US" sz="800" b="1" dirty="0" smtClean="0">
                <a:solidFill>
                  <a:srgbClr val="FF0000"/>
                </a:solidFill>
              </a:rPr>
              <a:t>Libya, Russia,  </a:t>
            </a:r>
            <a:r>
              <a:rPr lang="en-GB" altLang="en-US" sz="800" b="1" dirty="0">
                <a:solidFill>
                  <a:srgbClr val="FF0000"/>
                </a:solidFill>
              </a:rPr>
              <a:t>Latin </a:t>
            </a:r>
            <a:r>
              <a:rPr lang="en-GB" altLang="en-US" sz="800" b="1" dirty="0" smtClean="0">
                <a:solidFill>
                  <a:srgbClr val="FF0000"/>
                </a:solidFill>
              </a:rPr>
              <a:t>America,</a:t>
            </a:r>
          </a:p>
          <a:p>
            <a:pPr marL="0" lvl="1" algn="ctr">
              <a:defRPr/>
            </a:pPr>
            <a:r>
              <a:rPr lang="en-GB" altLang="en-US" sz="800" b="1" dirty="0" smtClean="0">
                <a:solidFill>
                  <a:srgbClr val="FF0000"/>
                </a:solidFill>
              </a:rPr>
              <a:t>Chile and Uruguay</a:t>
            </a:r>
            <a:endParaRPr lang="en-GB" altLang="en-US" sz="800" b="1" dirty="0">
              <a:solidFill>
                <a:srgbClr val="FF0000"/>
              </a:solidFill>
            </a:endParaRPr>
          </a:p>
        </p:txBody>
      </p:sp>
      <p:grpSp>
        <p:nvGrpSpPr>
          <p:cNvPr id="69648" name="Group 45"/>
          <p:cNvGrpSpPr>
            <a:grpSpLocks/>
          </p:cNvGrpSpPr>
          <p:nvPr/>
        </p:nvGrpSpPr>
        <p:grpSpPr bwMode="auto">
          <a:xfrm>
            <a:off x="4133850" y="2035173"/>
            <a:ext cx="1473201" cy="1554162"/>
            <a:chOff x="7303903" y="891303"/>
            <a:chExt cx="1719173" cy="1601239"/>
          </a:xfrm>
        </p:grpSpPr>
        <p:sp>
          <p:nvSpPr>
            <p:cNvPr id="47" name="Rounded Rectangle 46"/>
            <p:cNvSpPr/>
            <p:nvPr/>
          </p:nvSpPr>
          <p:spPr>
            <a:xfrm>
              <a:off x="7303903" y="891303"/>
              <a:ext cx="1719173" cy="1601239"/>
            </a:xfrm>
            <a:prstGeom prst="roundRect">
              <a:avLst>
                <a:gd name="adj" fmla="val 10000"/>
              </a:avLst>
            </a:prstGeom>
            <a:solidFill>
              <a:schemeClr val="tx2">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8" name="Rounded Rectangle 4"/>
            <p:cNvSpPr/>
            <p:nvPr/>
          </p:nvSpPr>
          <p:spPr>
            <a:xfrm>
              <a:off x="7350218" y="938735"/>
              <a:ext cx="1626545" cy="1506376"/>
            </a:xfrm>
            <a:prstGeom prst="rect">
              <a:avLst/>
            </a:prstGeom>
          </p:spPr>
          <p:style>
            <a:lnRef idx="0">
              <a:scrgbClr r="0" g="0" b="0"/>
            </a:lnRef>
            <a:fillRef idx="0">
              <a:scrgbClr r="0" g="0" b="0"/>
            </a:fillRef>
            <a:effectRef idx="0">
              <a:scrgbClr r="0" g="0" b="0"/>
            </a:effectRef>
            <a:fontRef idx="minor">
              <a:schemeClr val="lt1"/>
            </a:fontRef>
          </p:style>
          <p:txBody>
            <a:bodyPr lIns="60960" tIns="60960" rIns="60960" bIns="60960" spcCol="1270" anchor="ctr"/>
            <a:lstStyle/>
            <a:p>
              <a:pPr algn="ctr" defTabSz="710875">
                <a:lnSpc>
                  <a:spcPct val="90000"/>
                </a:lnSpc>
                <a:spcAft>
                  <a:spcPct val="35000"/>
                </a:spcAft>
                <a:defRPr/>
              </a:pPr>
              <a:r>
                <a:rPr lang="en-GB" sz="1500" b="1" cap="small" dirty="0">
                  <a:solidFill>
                    <a:srgbClr val="0070C0"/>
                  </a:solidFill>
                </a:rPr>
                <a:t>Structural Projects: </a:t>
              </a:r>
              <a:r>
                <a:rPr lang="en-GB" sz="1500" b="1" dirty="0">
                  <a:solidFill>
                    <a:srgbClr val="002060"/>
                  </a:solidFill>
                </a:rPr>
                <a:t>Partner Country Ministries for HE must participate</a:t>
              </a:r>
            </a:p>
          </p:txBody>
        </p:sp>
      </p:grpSp>
      <p:sp>
        <p:nvSpPr>
          <p:cNvPr id="35" name="Rounded Rectangle 34"/>
          <p:cNvSpPr/>
          <p:nvPr/>
        </p:nvSpPr>
        <p:spPr bwMode="auto">
          <a:xfrm>
            <a:off x="190500" y="1130300"/>
            <a:ext cx="9474200" cy="603250"/>
          </a:xfrm>
          <a:prstGeom prst="roundRect">
            <a:avLst/>
          </a:prstGeom>
          <a:solidFill>
            <a:srgbClr val="00B0F0"/>
          </a:solidFill>
          <a:ln>
            <a:solidFill>
              <a:schemeClr val="tx2">
                <a:lumMod val="20000"/>
                <a:lumOff val="80000"/>
              </a:schemeClr>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algn="ctr">
              <a:spcBef>
                <a:spcPct val="50000"/>
              </a:spcBef>
              <a:defRPr/>
            </a:pPr>
            <a:r>
              <a:rPr lang="en-GB" b="1" kern="0" dirty="0" smtClean="0">
                <a:solidFill>
                  <a:schemeClr val="bg1"/>
                </a:solidFill>
                <a:effectLst>
                  <a:outerShdw blurRad="38100" dist="38100" dir="2700000" algn="tl">
                    <a:srgbClr val="000000">
                      <a:alpha val="43137"/>
                    </a:srgbClr>
                  </a:outerShdw>
                </a:effectLst>
              </a:rPr>
              <a:t>Consortium Structure</a:t>
            </a:r>
            <a:endParaRPr lang="en-GB"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77196500"/>
      </p:ext>
    </p:extLst>
  </p:cSld>
  <p:clrMapOvr>
    <a:masterClrMapping/>
  </p:clrMapOvr>
  <p:timing>
    <p:tnLst>
      <p:par>
        <p:cTn id="1" dur="indefinite" restart="never" nodeType="tmRoot"/>
      </p:par>
    </p:tnLst>
  </p:timing>
</p:sld>
</file>

<file path=ppt/theme/theme1.xml><?xml version="1.0" encoding="utf-8"?>
<a:theme xmlns:a="http://schemas.openxmlformats.org/drawingml/2006/main" name="Erasmus+_e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3">
            <a:lumMod val="60000"/>
            <a:lumOff val="40000"/>
          </a:schemeClr>
        </a:solidFill>
        <a:ln w="28575" cap="flat" cmpd="sng" algn="ctr">
          <a:noFill/>
          <a:prstDash val="solid"/>
          <a:round/>
          <a:headEnd type="none" w="med" len="med"/>
          <a:tailEnd type="none" w="med" len="med"/>
        </a:ln>
        <a:effectLst/>
      </a:spPr>
      <a:bodyPr vert="horz" wrap="square" lIns="91440" tIns="45720" rIns="91440" bIns="45720" numCol="1" rtlCol="0" anchor="ctr"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sz="2400" b="0" i="0" u="none" strike="noStrike" cap="none" normalizeH="0" baseline="0" smtClean="0">
            <a:ln>
              <a:noFill/>
            </a:ln>
            <a:solidFill>
              <a:srgbClr val="FF0000"/>
            </a:solidFill>
            <a:effectLst/>
            <a:latin typeface="Verdana" pitchFamily="34" charset="0"/>
            <a:sym typeface="Webdings" pitchFamily="18" charset="2"/>
          </a:defRPr>
        </a:defPPr>
      </a:lstStyle>
    </a:spDef>
    <a:lnDef>
      <a:spPr bwMode="auto">
        <a:xfrm>
          <a:off x="0" y="0"/>
          <a:ext cx="1" cy="1"/>
        </a:xfrm>
        <a:custGeom>
          <a:avLst/>
          <a:gdLst/>
          <a:ahLst/>
          <a:cxnLst/>
          <a:rect l="0" t="0" r="0" b="0"/>
          <a:pathLst/>
        </a:custGeom>
        <a:noFill/>
        <a:ln w="28575" cap="flat" cmpd="sng" algn="ctr">
          <a:solidFill>
            <a:srgbClr val="FF0000"/>
          </a:solidFill>
          <a:prstDash val="solid"/>
          <a:round/>
          <a:headEnd type="none" w="med" len="med"/>
          <a:tailEnd type="none" w="med"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2400" b="0" i="0" u="none" strike="noStrike" cap="none" normalizeH="0" baseline="0" smtClean="0">
            <a:ln>
              <a:noFill/>
            </a:ln>
            <a:solidFill>
              <a:srgbClr val="FF0000"/>
            </a:solidFill>
            <a:effectLst/>
            <a:latin typeface="Verdana" pitchFamily="34" charset="0"/>
            <a:sym typeface="Webdings" pitchFamily="18" charset="2"/>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Erasmus+_e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28575" cap="flat" cmpd="sng" algn="ctr">
          <a:solidFill>
            <a:srgbClr val="FF0000"/>
          </a:solidFill>
          <a:prstDash val="solid"/>
          <a:round/>
          <a:headEnd type="none" w="med" len="med"/>
          <a:tailEnd type="none" w="med"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2400" b="0" i="0" u="none" strike="noStrike" cap="none" normalizeH="0" baseline="0" smtClean="0">
            <a:ln>
              <a:noFill/>
            </a:ln>
            <a:solidFill>
              <a:srgbClr val="FF0000"/>
            </a:solidFill>
            <a:effectLst/>
            <a:latin typeface="Verdana" pitchFamily="34" charset="0"/>
            <a:sym typeface="Webdings" pitchFamily="18" charset="2"/>
          </a:defRPr>
        </a:defPPr>
      </a:lstStyle>
    </a:spDef>
    <a:lnDef>
      <a:spPr bwMode="auto">
        <a:xfrm>
          <a:off x="0" y="0"/>
          <a:ext cx="1" cy="1"/>
        </a:xfrm>
        <a:custGeom>
          <a:avLst/>
          <a:gdLst/>
          <a:ahLst/>
          <a:cxnLst/>
          <a:rect l="0" t="0" r="0" b="0"/>
          <a:pathLst/>
        </a:custGeom>
        <a:noFill/>
        <a:ln w="28575" cap="flat" cmpd="sng" algn="ctr">
          <a:solidFill>
            <a:srgbClr val="FF0000"/>
          </a:solidFill>
          <a:prstDash val="solid"/>
          <a:round/>
          <a:headEnd type="none" w="med" len="med"/>
          <a:tailEnd type="none" w="med"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2400" b="0" i="0" u="none" strike="noStrike" cap="none" normalizeH="0" baseline="0" smtClean="0">
            <a:ln>
              <a:noFill/>
            </a:ln>
            <a:solidFill>
              <a:srgbClr val="FF0000"/>
            </a:solidFill>
            <a:effectLst/>
            <a:latin typeface="Verdana" pitchFamily="34" charset="0"/>
            <a:sym typeface="Webdings" pitchFamily="18" charset="2"/>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ECA58AFA150E14186F82329272FF7A8" ma:contentTypeVersion="3" ma:contentTypeDescription="Create a new document." ma:contentTypeScope="" ma:versionID="ae82fe2decaedfe0477810f6be5888a1">
  <xsd:schema xmlns:xsd="http://www.w3.org/2001/XMLSchema" xmlns:xs="http://www.w3.org/2001/XMLSchema" xmlns:p="http://schemas.microsoft.com/office/2006/metadata/properties" targetNamespace="http://schemas.microsoft.com/office/2006/metadata/properties" ma:root="true" ma:fieldsID="1e5db682b37e7972ee8b6ef4a5d8441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2ED66A-7D25-4211-AC4D-9413F8A2E8FD}">
  <ds:schemaRefs>
    <ds:schemaRef ds:uri="http://schemas.microsoft.com/sharepoint/v3/contenttype/forms"/>
  </ds:schemaRefs>
</ds:datastoreItem>
</file>

<file path=customXml/itemProps2.xml><?xml version="1.0" encoding="utf-8"?>
<ds:datastoreItem xmlns:ds="http://schemas.openxmlformats.org/officeDocument/2006/customXml" ds:itemID="{294A2331-3524-4F5D-87DA-0A2F32DDDBBD}">
  <ds:schemaRefs>
    <ds:schemaRef ds:uri="http://schemas.microsoft.com/office/infopath/2007/PartnerControls"/>
    <ds:schemaRef ds:uri="http://purl.org/dc/terms/"/>
    <ds:schemaRef ds:uri="http://schemas.microsoft.com/office/2006/documentManagement/types"/>
    <ds:schemaRef ds:uri="http://purl.org/dc/dcmitype/"/>
    <ds:schemaRef ds:uri="http://schemas.microsoft.com/office/2006/metadata/properties"/>
    <ds:schemaRef ds:uri="http://schemas.openxmlformats.org/package/2006/metadata/core-properties"/>
    <ds:schemaRef ds:uri="http://www.w3.org/XML/1998/namespace"/>
    <ds:schemaRef ds:uri="http://purl.org/dc/elements/1.1/"/>
  </ds:schemaRefs>
</ds:datastoreItem>
</file>

<file path=customXml/itemProps3.xml><?xml version="1.0" encoding="utf-8"?>
<ds:datastoreItem xmlns:ds="http://schemas.openxmlformats.org/officeDocument/2006/customXml" ds:itemID="{EE018084-0CEE-434C-8915-294FC14179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Erasmus+_en</Template>
  <TotalTime>8268</TotalTime>
  <Words>2092</Words>
  <Application>Microsoft Office PowerPoint</Application>
  <PresentationFormat>A4 Paper (210x297 mm)</PresentationFormat>
  <Paragraphs>507</Paragraphs>
  <Slides>30</Slides>
  <Notes>29</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30</vt:i4>
      </vt:variant>
    </vt:vector>
  </HeadingPairs>
  <TitlesOfParts>
    <vt:vector size="44" baseType="lpstr">
      <vt:lpstr>Arial Unicode MS</vt:lpstr>
      <vt:lpstr>ＭＳ Ｐゴシック</vt:lpstr>
      <vt:lpstr>ＭＳ Ｐゴシック</vt:lpstr>
      <vt:lpstr>Arial</vt:lpstr>
      <vt:lpstr>Calibri</vt:lpstr>
      <vt:lpstr>Times New Roman</vt:lpstr>
      <vt:lpstr>Verdana</vt:lpstr>
      <vt:lpstr>Verdana Bold</vt:lpstr>
      <vt:lpstr>Webdings</vt:lpstr>
      <vt:lpstr>Wingdings</vt:lpstr>
      <vt:lpstr>Erasmus+_en</vt:lpstr>
      <vt:lpstr>Default Design</vt:lpstr>
      <vt:lpstr>1_Erasmus+_en</vt:lpstr>
      <vt:lpstr>1_Default Design</vt:lpstr>
      <vt:lpstr>PowerPoint Presentation</vt:lpstr>
      <vt:lpstr>Erasmus+</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  Budget Categories     </vt:lpstr>
      <vt:lpstr>PowerPoint Presentation</vt:lpstr>
      <vt:lpstr>PowerPoint Presentation</vt:lpstr>
      <vt:lpstr>PowerPoint Presentation</vt:lpstr>
      <vt:lpstr>  </vt:lpstr>
      <vt:lpstr>  </vt:lpstr>
      <vt:lpstr>Coverage of the CBHE Specific Activities – Selected proposals 2019 </vt:lpstr>
      <vt:lpstr>Coverage of Subject Areas in Curriculum development projects– Selected proposals 2019</vt:lpstr>
      <vt:lpstr>Coverage of Thematic Areas:  Improving management and operation of HEIs –  selected proposals 2019</vt:lpstr>
      <vt:lpstr>Coverage of Thematic Areas:  Developing the HE sector within society at large –  selected proposals 2019</vt:lpstr>
      <vt:lpstr>PowerPoint Presentation</vt:lpstr>
      <vt:lpstr>PowerPoint Presentation</vt:lpstr>
      <vt:lpstr>PowerPoint Presentation</vt:lpstr>
      <vt:lpstr>PowerPoint Presentation</vt:lpstr>
      <vt:lpstr>PowerPoint Presentation</vt:lpstr>
      <vt:lpstr>CBHE Information sources (I)</vt:lpstr>
      <vt:lpstr>CBHE Information sources (II)</vt:lpstr>
      <vt:lpstr>PowerPoint Presentation</vt:lpstr>
    </vt:vector>
  </TitlesOfParts>
  <Company>European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PALAVROVA Elena (EACEA)</dc:creator>
  <cp:lastModifiedBy>Dejan Rosic</cp:lastModifiedBy>
  <cp:revision>940</cp:revision>
  <cp:lastPrinted>2019-10-22T20:02:55Z</cp:lastPrinted>
  <dcterms:created xsi:type="dcterms:W3CDTF">2014-09-09T07:50:06Z</dcterms:created>
  <dcterms:modified xsi:type="dcterms:W3CDTF">2019-11-18T09:02:57Z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_Format">
    <vt:lpwstr>PPT Document</vt:lpwstr>
  </property>
  <property fmtid="{D5CDD505-2E9C-101B-9397-08002B2CF9AE}" pid="4" name="Supplier">
    <vt:lpwstr/>
  </property>
  <property fmtid="{D5CDD505-2E9C-101B-9397-08002B2CF9AE}" pid="5" name="_Contributor">
    <vt:lpwstr/>
  </property>
  <property fmtid="{D5CDD505-2E9C-101B-9397-08002B2CF9AE}" pid="6" name="Link To Folder">
    <vt:lpwstr>, </vt:lpwstr>
  </property>
  <property fmtid="{D5CDD505-2E9C-101B-9397-08002B2CF9AE}" pid="7" name="edomec">
    <vt:lpwstr>10.02.04.82      IT Sector</vt:lpwstr>
  </property>
  <property fmtid="{D5CDD505-2E9C-101B-9397-08002B2CF9AE}" pid="8" name="docID">
    <vt:lpwstr/>
  </property>
  <property fmtid="{D5CDD505-2E9C-101B-9397-08002B2CF9AE}" pid="9" name="_ResourceType">
    <vt:lpwstr/>
  </property>
  <property fmtid="{D5CDD505-2E9C-101B-9397-08002B2CF9AE}" pid="10" name="Subject">
    <vt:lpwstr/>
  </property>
  <property fmtid="{D5CDD505-2E9C-101B-9397-08002B2CF9AE}" pid="11" name="Keywords">
    <vt:lpwstr/>
  </property>
  <property fmtid="{D5CDD505-2E9C-101B-9397-08002B2CF9AE}" pid="12" name="_Author">
    <vt:lpwstr>sladdch</vt:lpwstr>
  </property>
  <property fmtid="{D5CDD505-2E9C-101B-9397-08002B2CF9AE}" pid="13" name="_Category">
    <vt:lpwstr/>
  </property>
  <property fmtid="{D5CDD505-2E9C-101B-9397-08002B2CF9AE}" pid="14" name="Slides">
    <vt:lpwstr>107</vt:lpwstr>
  </property>
  <property fmtid="{D5CDD505-2E9C-101B-9397-08002B2CF9AE}" pid="15" name="Categories">
    <vt:lpwstr/>
  </property>
  <property fmtid="{D5CDD505-2E9C-101B-9397-08002B2CF9AE}" pid="16" name="Approval Level">
    <vt:lpwstr/>
  </property>
  <property fmtid="{D5CDD505-2E9C-101B-9397-08002B2CF9AE}" pid="17" name="_Comments">
    <vt:lpwstr/>
  </property>
  <property fmtid="{D5CDD505-2E9C-101B-9397-08002B2CF9AE}" pid="18" name="Assigned To">
    <vt:lpwstr/>
  </property>
  <property fmtid="{D5CDD505-2E9C-101B-9397-08002B2CF9AE}" pid="19" name="URL">
    <vt:lpwstr/>
  </property>
  <property fmtid="{D5CDD505-2E9C-101B-9397-08002B2CF9AE}" pid="20" name="Language">
    <vt:lpwstr/>
  </property>
  <property fmtid="{D5CDD505-2E9C-101B-9397-08002B2CF9AE}" pid="21" name="ContentTypeId">
    <vt:lpwstr>0x010100AECA58AFA150E14186F82329272FF7A8</vt:lpwstr>
  </property>
</Properties>
</file>